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theme/theme2.xml" ContentType="application/vnd.openxmlformats-officedocument.them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814" r:id="rId2"/>
  </p:sldMasterIdLst>
  <p:notesMasterIdLst>
    <p:notesMasterId r:id="rId43"/>
  </p:notesMasterIdLst>
  <p:sldIdLst>
    <p:sldId id="280" r:id="rId3"/>
    <p:sldId id="1889" r:id="rId4"/>
    <p:sldId id="1890" r:id="rId5"/>
    <p:sldId id="2682" r:id="rId6"/>
    <p:sldId id="2727" r:id="rId7"/>
    <p:sldId id="2726" r:id="rId8"/>
    <p:sldId id="1891" r:id="rId9"/>
    <p:sldId id="2615" r:id="rId10"/>
    <p:sldId id="2664" r:id="rId11"/>
    <p:sldId id="2665" r:id="rId12"/>
    <p:sldId id="2666" r:id="rId13"/>
    <p:sldId id="2667" r:id="rId14"/>
    <p:sldId id="1892" r:id="rId15"/>
    <p:sldId id="2669" r:id="rId16"/>
    <p:sldId id="2668" r:id="rId17"/>
    <p:sldId id="2670" r:id="rId18"/>
    <p:sldId id="2672" r:id="rId19"/>
    <p:sldId id="2673" r:id="rId20"/>
    <p:sldId id="2674" r:id="rId21"/>
    <p:sldId id="2606" r:id="rId22"/>
    <p:sldId id="2608" r:id="rId23"/>
    <p:sldId id="2676" r:id="rId24"/>
    <p:sldId id="2677" r:id="rId25"/>
    <p:sldId id="2675" r:id="rId26"/>
    <p:sldId id="2732" r:id="rId27"/>
    <p:sldId id="2733" r:id="rId28"/>
    <p:sldId id="1893" r:id="rId29"/>
    <p:sldId id="2678" r:id="rId30"/>
    <p:sldId id="2610" r:id="rId31"/>
    <p:sldId id="2679" r:id="rId32"/>
    <p:sldId id="2680" r:id="rId33"/>
    <p:sldId id="2734" r:id="rId34"/>
    <p:sldId id="2735" r:id="rId35"/>
    <p:sldId id="2736" r:id="rId36"/>
    <p:sldId id="1894" r:id="rId37"/>
    <p:sldId id="2728" r:id="rId38"/>
    <p:sldId id="2731" r:id="rId39"/>
    <p:sldId id="2730" r:id="rId40"/>
    <p:sldId id="2738" r:id="rId41"/>
    <p:sldId id="1793" r:id="rId42"/>
  </p:sldIdLst>
  <p:sldSz cx="12192000" cy="6858000"/>
  <p:notesSz cx="6858000" cy="9144000"/>
  <p:embeddedFontLst>
    <p:embeddedFont>
      <p:font typeface="微软雅黑" panose="020B0503020204020204" pitchFamily="34" charset="-122"/>
      <p:regular r:id="rId44"/>
      <p:bold r:id="rId45"/>
    </p:embeddedFont>
    <p:embeddedFont>
      <p:font typeface="黑体" panose="02010609060101010101" pitchFamily="49" charset="-122"/>
      <p:regular r:id="rId46"/>
    </p:embeddedFont>
    <p:embeddedFont>
      <p:font typeface="微软雅黑 Light" panose="020B0502040204020203" pitchFamily="34" charset="-122"/>
      <p:regular r:id="rId47"/>
    </p:embeddedFont>
    <p:embeddedFont>
      <p:font typeface="Century Gothic" panose="020B0502020202020204" pitchFamily="34" charset="0"/>
      <p:regular r:id="rId48"/>
      <p:bold r:id="rId49"/>
      <p:italic r:id="rId50"/>
      <p:boldItalic r:id="rId51"/>
    </p:embeddedFont>
  </p:embeddedFontLst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entury Gothic" panose="020B0502020202020204" pitchFamily="34" charset="0"/>
        <a:ea typeface="微软雅黑" panose="020B0503020204020204" pitchFamily="34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entury Gothic" panose="020B0502020202020204" pitchFamily="34" charset="0"/>
        <a:ea typeface="微软雅黑" panose="020B0503020204020204" pitchFamily="34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entury Gothic" panose="020B0502020202020204" pitchFamily="34" charset="0"/>
        <a:ea typeface="微软雅黑" panose="020B0503020204020204" pitchFamily="34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entury Gothic" panose="020B0502020202020204" pitchFamily="34" charset="0"/>
        <a:ea typeface="微软雅黑" panose="020B0503020204020204" pitchFamily="34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entury Gothic" panose="020B0502020202020204" pitchFamily="34" charset="0"/>
        <a:ea typeface="微软雅黑" panose="020B0503020204020204" pitchFamily="34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entury Gothic" panose="020B0502020202020204" pitchFamily="34" charset="0"/>
        <a:ea typeface="微软雅黑" panose="020B0503020204020204" pitchFamily="34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entury Gothic" panose="020B0502020202020204" pitchFamily="34" charset="0"/>
        <a:ea typeface="微软雅黑" panose="020B0503020204020204" pitchFamily="34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entury Gothic" panose="020B0502020202020204" pitchFamily="34" charset="0"/>
        <a:ea typeface="微软雅黑" panose="020B0503020204020204" pitchFamily="34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entury Gothic" panose="020B0502020202020204" pitchFamily="34" charset="0"/>
        <a:ea typeface="微软雅黑" panose="020B0503020204020204" pitchFamily="34" charset="-122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封面样式9" id="{0F8C0ECD-BFB2-4292-9594-038C60011085}">
          <p14:sldIdLst>
            <p14:sldId id="280"/>
          </p14:sldIdLst>
        </p14:section>
        <p14:section name="目录样式3" id="{74FBE5AB-BB9D-4971-B7C7-88B8BC9E1E96}">
          <p14:sldIdLst>
            <p14:sldId id="1889"/>
            <p14:sldId id="1890"/>
            <p14:sldId id="2682"/>
            <p14:sldId id="2727"/>
            <p14:sldId id="2726"/>
            <p14:sldId id="1891"/>
            <p14:sldId id="2615"/>
            <p14:sldId id="2664"/>
            <p14:sldId id="2665"/>
            <p14:sldId id="2666"/>
            <p14:sldId id="2667"/>
            <p14:sldId id="1892"/>
            <p14:sldId id="2669"/>
            <p14:sldId id="2668"/>
            <p14:sldId id="2670"/>
            <p14:sldId id="2672"/>
            <p14:sldId id="2673"/>
            <p14:sldId id="2674"/>
            <p14:sldId id="2606"/>
            <p14:sldId id="2608"/>
            <p14:sldId id="2676"/>
            <p14:sldId id="2677"/>
            <p14:sldId id="2675"/>
            <p14:sldId id="2732"/>
            <p14:sldId id="2733"/>
            <p14:sldId id="1893"/>
            <p14:sldId id="2678"/>
            <p14:sldId id="2610"/>
            <p14:sldId id="2679"/>
            <p14:sldId id="2680"/>
            <p14:sldId id="2734"/>
            <p14:sldId id="2735"/>
            <p14:sldId id="2736"/>
            <p14:sldId id="1894"/>
            <p14:sldId id="2728"/>
            <p14:sldId id="2731"/>
            <p14:sldId id="2730"/>
            <p14:sldId id="2738"/>
            <p14:sldId id="179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istrator" initials="A" lastIdx="4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13F0B"/>
    <a:srgbClr val="8E0309"/>
    <a:srgbClr val="007E42"/>
    <a:srgbClr val="008646"/>
    <a:srgbClr val="006C39"/>
    <a:srgbClr val="006434"/>
    <a:srgbClr val="194326"/>
    <a:srgbClr val="FFFFFF"/>
    <a:srgbClr val="E7D7B7"/>
    <a:srgbClr val="D5B97E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754" autoAdjust="0"/>
    <p:restoredTop sz="81891"/>
  </p:normalViewPr>
  <p:slideViewPr>
    <p:cSldViewPr snapToGrid="0">
      <p:cViewPr varScale="1">
        <p:scale>
          <a:sx n="101" d="100"/>
          <a:sy n="101" d="100"/>
        </p:scale>
        <p:origin x="200" y="2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797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font" Target="fonts/font4.fntdata"/><Relationship Id="rId50" Type="http://schemas.openxmlformats.org/officeDocument/2006/relationships/font" Target="fonts/font7.fntdata"/><Relationship Id="rId55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font" Target="fonts/font2.fntdata"/><Relationship Id="rId53" Type="http://schemas.openxmlformats.org/officeDocument/2006/relationships/presProps" Target="presProp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font" Target="fonts/font1.fntdata"/><Relationship Id="rId52" Type="http://schemas.openxmlformats.org/officeDocument/2006/relationships/commentAuthors" Target="commentAuthor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notesMaster" Target="notesMasters/notesMaster1.xml"/><Relationship Id="rId48" Type="http://schemas.openxmlformats.org/officeDocument/2006/relationships/font" Target="fonts/font5.fntdata"/><Relationship Id="rId56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font" Target="fonts/font8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font" Target="fonts/font3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6.fntdata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5-03T23:04:26.364" idx="4">
    <p:pos x="10" y="10"/>
    <p:text/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276123E4-4C7F-4FE4-BE3C-67F6514FFE8D}" type="datetimeFigureOut">
              <a:rPr lang="zh-CN" altLang="en-US" smtClean="0"/>
              <a:pPr>
                <a:defRPr/>
              </a:pPr>
              <a:t>2022/5/4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 dirty="0"/>
              <a:t>编辑母版文本样式</a:t>
            </a:r>
          </a:p>
          <a:p>
            <a:pPr lvl="1"/>
            <a:r>
              <a:rPr lang="zh-CN" altLang="en-US" noProof="0" dirty="0"/>
              <a:t>第二级</a:t>
            </a:r>
          </a:p>
          <a:p>
            <a:pPr lvl="2"/>
            <a:r>
              <a:rPr lang="zh-CN" altLang="en-US" noProof="0" dirty="0"/>
              <a:t>第三级</a:t>
            </a:r>
          </a:p>
          <a:p>
            <a:pPr lvl="3"/>
            <a:r>
              <a:rPr lang="zh-CN" altLang="en-US" noProof="0" dirty="0"/>
              <a:t>第四级</a:t>
            </a:r>
          </a:p>
          <a:p>
            <a:pPr lvl="4"/>
            <a:r>
              <a:rPr lang="zh-CN" altLang="en-US" noProof="0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‹#›</a:t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1946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B23B0125-2F1A-46E1-BF32-AECB5E30A13D}" type="slidenum">
              <a:rPr lang="zh-CN" altLang="en-US" smtClean="0">
                <a:latin typeface="微软雅黑" panose="020B0503020204020204" pitchFamily="34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</a:t>
            </a:fld>
            <a:endParaRPr lang="zh-CN" altLang="en-US" dirty="0">
              <a:latin typeface="微软雅黑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10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383571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11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255154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12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854095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04135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14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826547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15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741384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16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643299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17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105489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* 跳字模型（</a:t>
            </a:r>
            <a:r>
              <a:rPr lang="en-US" dirty="0"/>
              <a:t>skip-gram）：</a:t>
            </a:r>
            <a:r>
              <a:rPr lang="zh-CN" altLang="en-US" dirty="0"/>
              <a:t>使用当前词来预测上下文</a:t>
            </a:r>
          </a:p>
          <a:p>
            <a:r>
              <a:rPr lang="zh-CN" altLang="en-US" dirty="0"/>
              <a:t>* 连续词袋模型（</a:t>
            </a:r>
            <a:r>
              <a:rPr lang="en-US" dirty="0" err="1"/>
              <a:t>CBOW，continuous</a:t>
            </a:r>
            <a:r>
              <a:rPr lang="en-US" dirty="0"/>
              <a:t> bag of words）：</a:t>
            </a:r>
            <a:r>
              <a:rPr lang="zh-CN" altLang="en-US" dirty="0"/>
              <a:t>使用上下文来预测当前词</a:t>
            </a:r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18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3107275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N" dirty="0"/>
              <a:t>之所以这样做是因为</a:t>
            </a:r>
            <a:r>
              <a:rPr lang="zh-CN" altLang="en-US" dirty="0"/>
              <a:t>，我们发现</a:t>
            </a:r>
            <a:r>
              <a:rPr lang="en-US" altLang="zh-CN" dirty="0"/>
              <a:t>SEL</a:t>
            </a:r>
            <a:r>
              <a:rPr lang="zh-CN" altLang="en-US" dirty="0"/>
              <a:t>中的单词都具有特殊的类别含义，实体，故障，位置这种类型，因此可以使用词频统计的方式</a:t>
            </a:r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19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981001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162690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20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3535170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21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682780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N" dirty="0"/>
              <a:t>对特征进行遍历划分</a:t>
            </a:r>
            <a:r>
              <a:rPr lang="zh-CN" altLang="en-US" dirty="0"/>
              <a:t>，计算最小的损失来分裂树</a:t>
            </a:r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24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5199955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25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2071271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26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1861545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506701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28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7016711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29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5353059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N" dirty="0"/>
              <a:t>可以看到树模型比较容易产生过拟合现象</a:t>
            </a:r>
            <a:r>
              <a:rPr lang="zh-CN" altLang="en-US" dirty="0"/>
              <a:t>，因此保留最好的几轮</a:t>
            </a:r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30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240819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N" dirty="0"/>
              <a:t>可以看到Memory</a:t>
            </a:r>
            <a:r>
              <a:rPr lang="zh-CN" altLang="en-US" dirty="0"/>
              <a:t>，</a:t>
            </a:r>
            <a:r>
              <a:rPr lang="en-US" altLang="zh-CN" dirty="0"/>
              <a:t>CPU</a:t>
            </a:r>
            <a:r>
              <a:rPr lang="zh-CN" altLang="en-US" dirty="0"/>
              <a:t>是很重要的特征，与分类标签相似</a:t>
            </a:r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31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351500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498095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32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8668359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33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0539367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34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6326543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256593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36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7783582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37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4236683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7A2CCA-E5D5-4859-8035-B358016F08F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t>39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40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408865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68278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b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214769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b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463119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04990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210204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N" dirty="0"/>
              <a:t>我们发现使用drian</a:t>
            </a:r>
            <a:r>
              <a:rPr lang="en-US" altLang="zh-CN" dirty="0"/>
              <a:t>3</a:t>
            </a:r>
            <a:r>
              <a:rPr lang="zh-CN" altLang="en-US" dirty="0"/>
              <a:t>会将日志类型的动作细节信息给去除掉，因此这里最终我们选择了使用正则表达的方式</a:t>
            </a:r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761660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8.png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4" Type="http://schemas.openxmlformats.org/officeDocument/2006/relationships/image" Target="../media/image21.pn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2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2.pn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8.png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4" Type="http://schemas.openxmlformats.org/officeDocument/2006/relationships/image" Target="../media/image21.png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2.png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2-首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-矩形 7">
            <a:extLst>
              <a:ext uri="{FF2B5EF4-FFF2-40B4-BE49-F238E27FC236}">
                <a16:creationId xmlns:a16="http://schemas.microsoft.com/office/drawing/2014/main" id="{0761A886-F0D7-4C39-AFFF-052DB74E32F7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PA-矩形 7">
            <a:extLst>
              <a:ext uri="{FF2B5EF4-FFF2-40B4-BE49-F238E27FC236}">
                <a16:creationId xmlns:a16="http://schemas.microsoft.com/office/drawing/2014/main" id="{61E30CDC-6882-4EF4-A98A-D29C1686BFEA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08244"/>
              </a:gs>
              <a:gs pos="100000">
                <a:schemeClr val="accent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8" name="任意多边形: 形状 39">
            <a:extLst>
              <a:ext uri="{FF2B5EF4-FFF2-40B4-BE49-F238E27FC236}">
                <a16:creationId xmlns:a16="http://schemas.microsoft.com/office/drawing/2014/main" id="{B18E0BAC-81B9-4AB0-A570-682285AF4673}"/>
              </a:ext>
            </a:extLst>
          </p:cNvPr>
          <p:cNvSpPr/>
          <p:nvPr userDrawn="1"/>
        </p:nvSpPr>
        <p:spPr>
          <a:xfrm>
            <a:off x="221886" y="0"/>
            <a:ext cx="7536857" cy="6858000"/>
          </a:xfrm>
          <a:custGeom>
            <a:avLst/>
            <a:gdLst>
              <a:gd name="connsiteX0" fmla="*/ 0 w 7536857"/>
              <a:gd name="connsiteY0" fmla="*/ 0 h 6858000"/>
              <a:gd name="connsiteX1" fmla="*/ 6351816 w 7536857"/>
              <a:gd name="connsiteY1" fmla="*/ 0 h 6858000"/>
              <a:gd name="connsiteX2" fmla="*/ 6432300 w 7536857"/>
              <a:gd name="connsiteY2" fmla="*/ 102417 h 6858000"/>
              <a:gd name="connsiteX3" fmla="*/ 7536857 w 7536857"/>
              <a:gd name="connsiteY3" fmla="*/ 3429000 h 6858000"/>
              <a:gd name="connsiteX4" fmla="*/ 6432300 w 7536857"/>
              <a:gd name="connsiteY4" fmla="*/ 6755583 h 6858000"/>
              <a:gd name="connsiteX5" fmla="*/ 6351816 w 7536857"/>
              <a:gd name="connsiteY5" fmla="*/ 6858000 h 6858000"/>
              <a:gd name="connsiteX6" fmla="*/ 0 w 753685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36857" h="6858000">
                <a:moveTo>
                  <a:pt x="0" y="0"/>
                </a:moveTo>
                <a:lnTo>
                  <a:pt x="6351816" y="0"/>
                </a:lnTo>
                <a:lnTo>
                  <a:pt x="6432300" y="102417"/>
                </a:lnTo>
                <a:cubicBezTo>
                  <a:pt x="7126033" y="1030047"/>
                  <a:pt x="7536857" y="2181547"/>
                  <a:pt x="7536857" y="3429000"/>
                </a:cubicBezTo>
                <a:cubicBezTo>
                  <a:pt x="7536857" y="4676454"/>
                  <a:pt x="7126033" y="5827953"/>
                  <a:pt x="6432300" y="6755583"/>
                </a:cubicBezTo>
                <a:lnTo>
                  <a:pt x="6351816" y="6858000"/>
                </a:lnTo>
                <a:lnTo>
                  <a:pt x="0" y="6858000"/>
                </a:lnTo>
                <a:close/>
              </a:path>
            </a:pathLst>
          </a:custGeom>
          <a:pattFill prst="pct5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  <a:effectLst>
            <a:outerShdw blurRad="190500" sx="101000" sy="101000" algn="l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: 形状 39">
            <a:extLst>
              <a:ext uri="{FF2B5EF4-FFF2-40B4-BE49-F238E27FC236}">
                <a16:creationId xmlns:a16="http://schemas.microsoft.com/office/drawing/2014/main" id="{B18E0BAC-81B9-4AB0-A570-682285AF4673}"/>
              </a:ext>
            </a:extLst>
          </p:cNvPr>
          <p:cNvSpPr/>
          <p:nvPr userDrawn="1"/>
        </p:nvSpPr>
        <p:spPr>
          <a:xfrm>
            <a:off x="189674" y="0"/>
            <a:ext cx="7536857" cy="6858000"/>
          </a:xfrm>
          <a:custGeom>
            <a:avLst/>
            <a:gdLst>
              <a:gd name="connsiteX0" fmla="*/ 0 w 7536857"/>
              <a:gd name="connsiteY0" fmla="*/ 0 h 6858000"/>
              <a:gd name="connsiteX1" fmla="*/ 6351816 w 7536857"/>
              <a:gd name="connsiteY1" fmla="*/ 0 h 6858000"/>
              <a:gd name="connsiteX2" fmla="*/ 6432300 w 7536857"/>
              <a:gd name="connsiteY2" fmla="*/ 102417 h 6858000"/>
              <a:gd name="connsiteX3" fmla="*/ 7536857 w 7536857"/>
              <a:gd name="connsiteY3" fmla="*/ 3429000 h 6858000"/>
              <a:gd name="connsiteX4" fmla="*/ 6432300 w 7536857"/>
              <a:gd name="connsiteY4" fmla="*/ 6755583 h 6858000"/>
              <a:gd name="connsiteX5" fmla="*/ 6351816 w 7536857"/>
              <a:gd name="connsiteY5" fmla="*/ 6858000 h 6858000"/>
              <a:gd name="connsiteX6" fmla="*/ 0 w 753685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36857" h="6858000">
                <a:moveTo>
                  <a:pt x="0" y="0"/>
                </a:moveTo>
                <a:lnTo>
                  <a:pt x="6351816" y="0"/>
                </a:lnTo>
                <a:lnTo>
                  <a:pt x="6432300" y="102417"/>
                </a:lnTo>
                <a:cubicBezTo>
                  <a:pt x="7126033" y="1030047"/>
                  <a:pt x="7536857" y="2181547"/>
                  <a:pt x="7536857" y="3429000"/>
                </a:cubicBezTo>
                <a:cubicBezTo>
                  <a:pt x="7536857" y="4676454"/>
                  <a:pt x="7126033" y="5827953"/>
                  <a:pt x="6432300" y="6755583"/>
                </a:cubicBezTo>
                <a:lnTo>
                  <a:pt x="6351816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A13F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任意多边形: 形状 39">
            <a:extLst>
              <a:ext uri="{FF2B5EF4-FFF2-40B4-BE49-F238E27FC236}">
                <a16:creationId xmlns:a16="http://schemas.microsoft.com/office/drawing/2014/main" id="{B18E0BAC-81B9-4AB0-A570-682285AF4673}"/>
              </a:ext>
            </a:extLst>
          </p:cNvPr>
          <p:cNvSpPr/>
          <p:nvPr userDrawn="1"/>
        </p:nvSpPr>
        <p:spPr>
          <a:xfrm>
            <a:off x="0" y="0"/>
            <a:ext cx="7536857" cy="6858000"/>
          </a:xfrm>
          <a:custGeom>
            <a:avLst/>
            <a:gdLst>
              <a:gd name="connsiteX0" fmla="*/ 0 w 7536857"/>
              <a:gd name="connsiteY0" fmla="*/ 0 h 6858000"/>
              <a:gd name="connsiteX1" fmla="*/ 6351816 w 7536857"/>
              <a:gd name="connsiteY1" fmla="*/ 0 h 6858000"/>
              <a:gd name="connsiteX2" fmla="*/ 6432300 w 7536857"/>
              <a:gd name="connsiteY2" fmla="*/ 102417 h 6858000"/>
              <a:gd name="connsiteX3" fmla="*/ 7536857 w 7536857"/>
              <a:gd name="connsiteY3" fmla="*/ 3429000 h 6858000"/>
              <a:gd name="connsiteX4" fmla="*/ 6432300 w 7536857"/>
              <a:gd name="connsiteY4" fmla="*/ 6755583 h 6858000"/>
              <a:gd name="connsiteX5" fmla="*/ 6351816 w 7536857"/>
              <a:gd name="connsiteY5" fmla="*/ 6858000 h 6858000"/>
              <a:gd name="connsiteX6" fmla="*/ 0 w 753685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36857" h="6858000">
                <a:moveTo>
                  <a:pt x="0" y="0"/>
                </a:moveTo>
                <a:lnTo>
                  <a:pt x="6351816" y="0"/>
                </a:lnTo>
                <a:lnTo>
                  <a:pt x="6432300" y="102417"/>
                </a:lnTo>
                <a:cubicBezTo>
                  <a:pt x="7126033" y="1030047"/>
                  <a:pt x="7536857" y="2181547"/>
                  <a:pt x="7536857" y="3429000"/>
                </a:cubicBezTo>
                <a:cubicBezTo>
                  <a:pt x="7536857" y="4676454"/>
                  <a:pt x="7126033" y="5827953"/>
                  <a:pt x="6432300" y="6755583"/>
                </a:cubicBezTo>
                <a:lnTo>
                  <a:pt x="635181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76200" sx="101000" sy="101000" algn="l" rotWithShape="0">
              <a:prstClr val="black">
                <a:alpha val="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: 形状 74">
            <a:extLst>
              <a:ext uri="{FF2B5EF4-FFF2-40B4-BE49-F238E27FC236}">
                <a16:creationId xmlns:a16="http://schemas.microsoft.com/office/drawing/2014/main" id="{4CEDE2BC-7BF6-4AE3-8B04-4514441E4040}"/>
              </a:ext>
            </a:extLst>
          </p:cNvPr>
          <p:cNvSpPr/>
          <p:nvPr userDrawn="1"/>
        </p:nvSpPr>
        <p:spPr>
          <a:xfrm flipV="1">
            <a:off x="660400" y="3829587"/>
            <a:ext cx="6489382" cy="193259"/>
          </a:xfrm>
          <a:custGeom>
            <a:avLst/>
            <a:gdLst>
              <a:gd name="connsiteX0" fmla="*/ 0 w 6415214"/>
              <a:gd name="connsiteY0" fmla="*/ 171407 h 171407"/>
              <a:gd name="connsiteX1" fmla="*/ 6415214 w 6415214"/>
              <a:gd name="connsiteY1" fmla="*/ 171407 h 171407"/>
              <a:gd name="connsiteX2" fmla="*/ 6415214 w 6415214"/>
              <a:gd name="connsiteY2" fmla="*/ 100390 h 171407"/>
              <a:gd name="connsiteX3" fmla="*/ 511261 w 6415214"/>
              <a:gd name="connsiteY3" fmla="*/ 100390 h 171407"/>
              <a:gd name="connsiteX4" fmla="*/ 229919 w 6415214"/>
              <a:gd name="connsiteY4" fmla="*/ 0 h 171407"/>
              <a:gd name="connsiteX5" fmla="*/ 229919 w 6415214"/>
              <a:gd name="connsiteY5" fmla="*/ 100390 h 171407"/>
              <a:gd name="connsiteX6" fmla="*/ 0 w 6415214"/>
              <a:gd name="connsiteY6" fmla="*/ 100390 h 171407"/>
              <a:gd name="connsiteX0" fmla="*/ 0 w 6415214"/>
              <a:gd name="connsiteY0" fmla="*/ 171407 h 262847"/>
              <a:gd name="connsiteX1" fmla="*/ 6415214 w 6415214"/>
              <a:gd name="connsiteY1" fmla="*/ 171407 h 262847"/>
              <a:gd name="connsiteX2" fmla="*/ 6415214 w 6415214"/>
              <a:gd name="connsiteY2" fmla="*/ 100390 h 262847"/>
              <a:gd name="connsiteX3" fmla="*/ 511261 w 6415214"/>
              <a:gd name="connsiteY3" fmla="*/ 100390 h 262847"/>
              <a:gd name="connsiteX4" fmla="*/ 229919 w 6415214"/>
              <a:gd name="connsiteY4" fmla="*/ 0 h 262847"/>
              <a:gd name="connsiteX5" fmla="*/ 229919 w 6415214"/>
              <a:gd name="connsiteY5" fmla="*/ 100390 h 262847"/>
              <a:gd name="connsiteX6" fmla="*/ 0 w 6415214"/>
              <a:gd name="connsiteY6" fmla="*/ 100390 h 262847"/>
              <a:gd name="connsiteX7" fmla="*/ 91440 w 6415214"/>
              <a:gd name="connsiteY7" fmla="*/ 262847 h 262847"/>
              <a:gd name="connsiteX0" fmla="*/ 0 w 6415214"/>
              <a:gd name="connsiteY0" fmla="*/ 171407 h 171407"/>
              <a:gd name="connsiteX1" fmla="*/ 6415214 w 6415214"/>
              <a:gd name="connsiteY1" fmla="*/ 171407 h 171407"/>
              <a:gd name="connsiteX2" fmla="*/ 6415214 w 6415214"/>
              <a:gd name="connsiteY2" fmla="*/ 100390 h 171407"/>
              <a:gd name="connsiteX3" fmla="*/ 511261 w 6415214"/>
              <a:gd name="connsiteY3" fmla="*/ 100390 h 171407"/>
              <a:gd name="connsiteX4" fmla="*/ 229919 w 6415214"/>
              <a:gd name="connsiteY4" fmla="*/ 0 h 171407"/>
              <a:gd name="connsiteX5" fmla="*/ 229919 w 6415214"/>
              <a:gd name="connsiteY5" fmla="*/ 100390 h 171407"/>
              <a:gd name="connsiteX6" fmla="*/ 0 w 6415214"/>
              <a:gd name="connsiteY6" fmla="*/ 100390 h 171407"/>
              <a:gd name="connsiteX0" fmla="*/ 0 w 6415214"/>
              <a:gd name="connsiteY0" fmla="*/ 171407 h 171407"/>
              <a:gd name="connsiteX1" fmla="*/ 6415214 w 6415214"/>
              <a:gd name="connsiteY1" fmla="*/ 100390 h 171407"/>
              <a:gd name="connsiteX2" fmla="*/ 511261 w 6415214"/>
              <a:gd name="connsiteY2" fmla="*/ 100390 h 171407"/>
              <a:gd name="connsiteX3" fmla="*/ 229919 w 6415214"/>
              <a:gd name="connsiteY3" fmla="*/ 0 h 171407"/>
              <a:gd name="connsiteX4" fmla="*/ 229919 w 6415214"/>
              <a:gd name="connsiteY4" fmla="*/ 100390 h 171407"/>
              <a:gd name="connsiteX5" fmla="*/ 0 w 6415214"/>
              <a:gd name="connsiteY5" fmla="*/ 100390 h 171407"/>
              <a:gd name="connsiteX0" fmla="*/ 6415214 w 6415214"/>
              <a:gd name="connsiteY0" fmla="*/ 100390 h 100390"/>
              <a:gd name="connsiteX1" fmla="*/ 511261 w 6415214"/>
              <a:gd name="connsiteY1" fmla="*/ 100390 h 100390"/>
              <a:gd name="connsiteX2" fmla="*/ 229919 w 6415214"/>
              <a:gd name="connsiteY2" fmla="*/ 0 h 100390"/>
              <a:gd name="connsiteX3" fmla="*/ 229919 w 6415214"/>
              <a:gd name="connsiteY3" fmla="*/ 100390 h 100390"/>
              <a:gd name="connsiteX4" fmla="*/ 0 w 6415214"/>
              <a:gd name="connsiteY4" fmla="*/ 100390 h 100390"/>
              <a:gd name="connsiteX0" fmla="*/ 6415214 w 6415214"/>
              <a:gd name="connsiteY0" fmla="*/ 195640 h 195640"/>
              <a:gd name="connsiteX1" fmla="*/ 511261 w 6415214"/>
              <a:gd name="connsiteY1" fmla="*/ 195640 h 195640"/>
              <a:gd name="connsiteX2" fmla="*/ 227538 w 6415214"/>
              <a:gd name="connsiteY2" fmla="*/ 0 h 195640"/>
              <a:gd name="connsiteX3" fmla="*/ 229919 w 6415214"/>
              <a:gd name="connsiteY3" fmla="*/ 195640 h 195640"/>
              <a:gd name="connsiteX4" fmla="*/ 0 w 6415214"/>
              <a:gd name="connsiteY4" fmla="*/ 195640 h 195640"/>
              <a:gd name="connsiteX0" fmla="*/ 6415214 w 6415214"/>
              <a:gd name="connsiteY0" fmla="*/ 193259 h 193259"/>
              <a:gd name="connsiteX1" fmla="*/ 511261 w 6415214"/>
              <a:gd name="connsiteY1" fmla="*/ 193259 h 193259"/>
              <a:gd name="connsiteX2" fmla="*/ 232301 w 6415214"/>
              <a:gd name="connsiteY2" fmla="*/ 0 h 193259"/>
              <a:gd name="connsiteX3" fmla="*/ 229919 w 6415214"/>
              <a:gd name="connsiteY3" fmla="*/ 193259 h 193259"/>
              <a:gd name="connsiteX4" fmla="*/ 0 w 6415214"/>
              <a:gd name="connsiteY4" fmla="*/ 193259 h 193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15214" h="193259">
                <a:moveTo>
                  <a:pt x="6415214" y="193259"/>
                </a:moveTo>
                <a:lnTo>
                  <a:pt x="511261" y="193259"/>
                </a:lnTo>
                <a:lnTo>
                  <a:pt x="232301" y="0"/>
                </a:lnTo>
                <a:cubicBezTo>
                  <a:pt x="233095" y="65213"/>
                  <a:pt x="229125" y="128046"/>
                  <a:pt x="229919" y="193259"/>
                </a:cubicBezTo>
                <a:lnTo>
                  <a:pt x="0" y="193259"/>
                </a:lnTo>
              </a:path>
            </a:pathLst>
          </a:cu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12" name="标题 47">
            <a:extLst>
              <a:ext uri="{FF2B5EF4-FFF2-40B4-BE49-F238E27FC236}">
                <a16:creationId xmlns:a16="http://schemas.microsoft.com/office/drawing/2014/main" id="{26FA9A66-DBB6-484A-829A-BC30DE6725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0418" y="2616692"/>
            <a:ext cx="7055958" cy="120032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>
              <a:lnSpc>
                <a:spcPct val="100000"/>
              </a:lnSpc>
              <a:defRPr lang="zh-CN" altLang="en-US" sz="3600" b="1" spc="1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defRPr>
            </a:lvl1pPr>
          </a:lstStyle>
          <a:p>
            <a:pPr marL="0" lvl="0"/>
            <a:r>
              <a:rPr lang="zh-CN" altLang="en-US" dirty="0"/>
              <a:t>请在此输入标题</a:t>
            </a:r>
            <a:br>
              <a:rPr lang="zh-CN" altLang="en-US" dirty="0"/>
            </a:br>
            <a:r>
              <a:rPr lang="zh-CN" altLang="en-US" dirty="0"/>
              <a:t>尽量回车保证标题为两行</a:t>
            </a:r>
          </a:p>
        </p:txBody>
      </p:sp>
      <p:sp>
        <p:nvSpPr>
          <p:cNvPr id="13" name="文本占位符 87">
            <a:extLst>
              <a:ext uri="{FF2B5EF4-FFF2-40B4-BE49-F238E27FC236}">
                <a16:creationId xmlns:a16="http://schemas.microsoft.com/office/drawing/2014/main" id="{F56DEE86-1AA4-4820-A7A1-E4F787904C0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4709" y="2352090"/>
            <a:ext cx="5154585" cy="2585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marL="0" indent="0">
              <a:buNone/>
              <a:defRPr lang="zh-CN" altLang="en-US" sz="1200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Wingdings 3" panose="05040102010807070707" pitchFamily="18" charset="2"/>
              </a:defRPr>
            </a:lvl1pPr>
          </a:lstStyle>
          <a:p>
            <a:pPr marL="228600" lvl="0" indent="-228600"/>
            <a:r>
              <a:rPr lang="zh-CN" altLang="en-US" dirty="0"/>
              <a:t>请在此输入你的副标题</a:t>
            </a:r>
          </a:p>
        </p:txBody>
      </p:sp>
      <p:sp>
        <p:nvSpPr>
          <p:cNvPr id="14" name="文本占位符 53">
            <a:extLst>
              <a:ext uri="{FF2B5EF4-FFF2-40B4-BE49-F238E27FC236}">
                <a16:creationId xmlns:a16="http://schemas.microsoft.com/office/drawing/2014/main" id="{28747CEA-1C37-4144-A247-245AD139350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55638" y="4304189"/>
            <a:ext cx="4065361" cy="344710"/>
          </a:xfrm>
          <a:prstGeom prst="rect">
            <a:avLst/>
          </a:prstGeom>
          <a:noFill/>
        </p:spPr>
        <p:txBody>
          <a:bodyPr wrap="square" lIns="0" rtlCol="0" anchor="ctr" anchorCtr="0">
            <a:spAutoFit/>
          </a:bodyPr>
          <a:lstStyle>
            <a:lvl1pPr marL="0" indent="0">
              <a:lnSpc>
                <a:spcPct val="130000"/>
              </a:lnSpc>
              <a:buNone/>
              <a:defRPr lang="zh-CN" altLang="en-US" sz="1400" spc="10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>
              <a:lnSpc>
                <a:spcPct val="130000"/>
              </a:lnSpc>
            </a:pPr>
            <a:r>
              <a:rPr lang="zh-CN" altLang="en-US" dirty="0"/>
              <a:t>指导教师： </a:t>
            </a:r>
            <a:r>
              <a:rPr lang="en-US" altLang="zh-CN" dirty="0"/>
              <a:t>XXX	</a:t>
            </a:r>
            <a:r>
              <a:rPr lang="zh-CN" altLang="en-US" dirty="0"/>
              <a:t>答辩学生： 芃苇</a:t>
            </a:r>
          </a:p>
        </p:txBody>
      </p:sp>
      <p:sp>
        <p:nvSpPr>
          <p:cNvPr id="16" name="文本框 15"/>
          <p:cNvSpPr txBox="1"/>
          <p:nvPr userDrawn="1"/>
        </p:nvSpPr>
        <p:spPr>
          <a:xfrm>
            <a:off x="474450" y="318256"/>
            <a:ext cx="1899117" cy="792864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altLang="zh-CN" sz="2400" b="1" i="0" spc="100" dirty="0">
                <a:solidFill>
                  <a:schemeClr val="accent3"/>
                </a:solidFill>
                <a:latin typeface="+mn-ea"/>
              </a:rPr>
              <a:t>◀ BIT</a:t>
            </a:r>
            <a:r>
              <a:rPr lang="en-US" altLang="zh-CN" sz="2400" b="1" i="0" spc="100" baseline="0" dirty="0">
                <a:solidFill>
                  <a:schemeClr val="accent3"/>
                </a:solidFill>
                <a:latin typeface="+mn-ea"/>
              </a:rPr>
              <a:t> </a:t>
            </a:r>
            <a:r>
              <a:rPr lang="en-US" altLang="zh-CN" sz="2400" b="1" i="0" spc="100" dirty="0">
                <a:solidFill>
                  <a:schemeClr val="accent3"/>
                </a:solidFill>
                <a:latin typeface="+mn-ea"/>
              </a:rPr>
              <a:t>▶</a:t>
            </a:r>
            <a:endParaRPr lang="zh-CN" altLang="en-US" sz="2400" b="1" i="0" spc="100" dirty="0">
              <a:solidFill>
                <a:schemeClr val="accent3"/>
              </a:solidFill>
              <a:latin typeface="+mn-ea"/>
            </a:endParaRPr>
          </a:p>
        </p:txBody>
      </p:sp>
      <p:pic>
        <p:nvPicPr>
          <p:cNvPr id="23" name="图片 22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50894" y="-774608"/>
            <a:ext cx="7885491" cy="7588381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50874" y="2196869"/>
            <a:ext cx="3243162" cy="2464261"/>
          </a:xfrm>
          <a:prstGeom prst="rect">
            <a:avLst/>
          </a:prstGeom>
        </p:spPr>
      </p:pic>
      <p:grpSp>
        <p:nvGrpSpPr>
          <p:cNvPr id="24" name="组合 23"/>
          <p:cNvGrpSpPr/>
          <p:nvPr userDrawn="1"/>
        </p:nvGrpSpPr>
        <p:grpSpPr>
          <a:xfrm>
            <a:off x="671368" y="6083135"/>
            <a:ext cx="2542613" cy="276499"/>
            <a:chOff x="598941" y="6399999"/>
            <a:chExt cx="2542613" cy="276499"/>
          </a:xfrm>
          <a:solidFill>
            <a:schemeClr val="bg1">
              <a:lumMod val="65000"/>
            </a:schemeClr>
          </a:solidFill>
        </p:grpSpPr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2B6AF4F4-F405-428E-ACB6-6C287CCD9962}"/>
                </a:ext>
              </a:extLst>
            </p:cNvPr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39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41" name="组合 40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46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7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2" name="组合 41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43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4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5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E582171C-E91E-4DDB-B720-D9EDE8C54B5C}"/>
                </a:ext>
              </a:extLst>
            </p:cNvPr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27" name="组合 26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37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8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8" name="组合 27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35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6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9" name="组合 28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32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3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4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30" name="Freeform 11">
                <a:extLst>
                  <a:ext uri="{FF2B5EF4-FFF2-40B4-BE49-F238E27FC236}">
                    <a16:creationId xmlns:a16="http://schemas.microsoft.com/office/drawing/2014/main" id="{9E7CBDC3-9BA0-4307-8967-3267E5966ED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" name="Freeform 12">
                <a:extLst>
                  <a:ext uri="{FF2B5EF4-FFF2-40B4-BE49-F238E27FC236}">
                    <a16:creationId xmlns:a16="http://schemas.microsoft.com/office/drawing/2014/main" id="{D88D9717-3185-4A77-8E18-2A8659D441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30504391"/>
      </p:ext>
    </p:extLst>
  </p:cSld>
  <p:clrMapOvr>
    <a:masterClrMapping/>
  </p:clrMapOvr>
  <p:transition spd="med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7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3057" cy="4066384"/>
          </a:xfrm>
          <a:prstGeom prst="rect">
            <a:avLst/>
          </a:prstGeom>
        </p:spPr>
      </p:pic>
      <p:sp>
        <p:nvSpPr>
          <p:cNvPr id="19" name="任意多边形: 形状 20">
            <a:extLst>
              <a:ext uri="{FF2B5EF4-FFF2-40B4-BE49-F238E27FC236}">
                <a16:creationId xmlns:a16="http://schemas.microsoft.com/office/drawing/2014/main" id="{EB508EBB-D4A6-41A3-BA79-D5276F572933}"/>
              </a:ext>
            </a:extLst>
          </p:cNvPr>
          <p:cNvSpPr/>
          <p:nvPr userDrawn="1"/>
        </p:nvSpPr>
        <p:spPr>
          <a:xfrm rot="10800000">
            <a:off x="-18" y="0"/>
            <a:ext cx="12192001" cy="4066750"/>
          </a:xfrm>
          <a:custGeom>
            <a:avLst/>
            <a:gdLst>
              <a:gd name="connsiteX0" fmla="*/ 12192000 w 12192001"/>
              <a:gd name="connsiteY0" fmla="*/ 4062881 h 4062881"/>
              <a:gd name="connsiteX1" fmla="*/ 0 w 12192001"/>
              <a:gd name="connsiteY1" fmla="*/ 4062881 h 4062881"/>
              <a:gd name="connsiteX2" fmla="*/ 0 w 12192001"/>
              <a:gd name="connsiteY2" fmla="*/ 1441627 h 4062881"/>
              <a:gd name="connsiteX3" fmla="*/ 7949 w 12192001"/>
              <a:gd name="connsiteY3" fmla="*/ 1441627 h 4062881"/>
              <a:gd name="connsiteX4" fmla="*/ 6105511 w 12192001"/>
              <a:gd name="connsiteY4" fmla="*/ 0 h 4062881"/>
              <a:gd name="connsiteX5" fmla="*/ 12184078 w 12192001"/>
              <a:gd name="connsiteY5" fmla="*/ 1441627 h 4062881"/>
              <a:gd name="connsiteX6" fmla="*/ 12192000 w 12192001"/>
              <a:gd name="connsiteY6" fmla="*/ 1441627 h 4062881"/>
              <a:gd name="connsiteX7" fmla="*/ 12192000 w 12192001"/>
              <a:gd name="connsiteY7" fmla="*/ 1443506 h 4062881"/>
              <a:gd name="connsiteX8" fmla="*/ 12192001 w 12192001"/>
              <a:gd name="connsiteY8" fmla="*/ 1443506 h 4062881"/>
              <a:gd name="connsiteX9" fmla="*/ 12192000 w 12192001"/>
              <a:gd name="connsiteY9" fmla="*/ 1443506 h 4062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1" h="4062881">
                <a:moveTo>
                  <a:pt x="12192000" y="4062881"/>
                </a:moveTo>
                <a:lnTo>
                  <a:pt x="0" y="4062881"/>
                </a:lnTo>
                <a:lnTo>
                  <a:pt x="0" y="1441627"/>
                </a:lnTo>
                <a:lnTo>
                  <a:pt x="7949" y="1441627"/>
                </a:lnTo>
                <a:lnTo>
                  <a:pt x="6105511" y="0"/>
                </a:lnTo>
                <a:lnTo>
                  <a:pt x="12184078" y="1441627"/>
                </a:lnTo>
                <a:lnTo>
                  <a:pt x="12192000" y="1441627"/>
                </a:lnTo>
                <a:lnTo>
                  <a:pt x="12192000" y="1443506"/>
                </a:lnTo>
                <a:lnTo>
                  <a:pt x="12192001" y="1443506"/>
                </a:lnTo>
                <a:lnTo>
                  <a:pt x="12192000" y="1443506"/>
                </a:lnTo>
                <a:close/>
              </a:path>
            </a:pathLst>
          </a:custGeom>
          <a:solidFill>
            <a:srgbClr val="006434">
              <a:alpha val="8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0" name="任意多边形: 形状 44">
            <a:extLst>
              <a:ext uri="{FF2B5EF4-FFF2-40B4-BE49-F238E27FC236}">
                <a16:creationId xmlns:a16="http://schemas.microsoft.com/office/drawing/2014/main" id="{DE2D1209-7AA5-4F95-A441-DACDCD612E99}"/>
              </a:ext>
            </a:extLst>
          </p:cNvPr>
          <p:cNvSpPr/>
          <p:nvPr userDrawn="1"/>
        </p:nvSpPr>
        <p:spPr>
          <a:xfrm>
            <a:off x="0" y="2329236"/>
            <a:ext cx="12191985" cy="1809343"/>
          </a:xfrm>
          <a:custGeom>
            <a:avLst/>
            <a:gdLst>
              <a:gd name="connsiteX0" fmla="*/ 11511615 w 12185612"/>
              <a:gd name="connsiteY0" fmla="*/ 0 h 1809343"/>
              <a:gd name="connsiteX1" fmla="*/ 12185612 w 12185612"/>
              <a:gd name="connsiteY1" fmla="*/ 134799 h 1809343"/>
              <a:gd name="connsiteX2" fmla="*/ 12185612 w 12185612"/>
              <a:gd name="connsiteY2" fmla="*/ 319795 h 1809343"/>
              <a:gd name="connsiteX3" fmla="*/ 11769269 w 12185612"/>
              <a:gd name="connsiteY3" fmla="*/ 431005 h 1809343"/>
              <a:gd name="connsiteX4" fmla="*/ 6098388 w 12185612"/>
              <a:gd name="connsiteY4" fmla="*/ 1809343 h 1809343"/>
              <a:gd name="connsiteX5" fmla="*/ 1030855 w 12185612"/>
              <a:gd name="connsiteY5" fmla="*/ 612528 h 1809343"/>
              <a:gd name="connsiteX6" fmla="*/ 0 w 12185612"/>
              <a:gd name="connsiteY6" fmla="*/ 339538 h 1809343"/>
              <a:gd name="connsiteX7" fmla="*/ 0 w 12185612"/>
              <a:gd name="connsiteY7" fmla="*/ 81678 h 1809343"/>
              <a:gd name="connsiteX8" fmla="*/ 637104 w 12185612"/>
              <a:gd name="connsiteY8" fmla="*/ 607 h 1809343"/>
              <a:gd name="connsiteX9" fmla="*/ 6098821 w 12185612"/>
              <a:gd name="connsiteY9" fmla="*/ 1643974 h 1809343"/>
              <a:gd name="connsiteX10" fmla="*/ 11511615 w 12185612"/>
              <a:gd name="connsiteY10" fmla="*/ 0 h 1809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85612" h="1809343">
                <a:moveTo>
                  <a:pt x="11511615" y="0"/>
                </a:moveTo>
                <a:lnTo>
                  <a:pt x="12185612" y="134799"/>
                </a:lnTo>
                <a:lnTo>
                  <a:pt x="12185612" y="319795"/>
                </a:lnTo>
                <a:lnTo>
                  <a:pt x="11769269" y="431005"/>
                </a:lnTo>
                <a:cubicBezTo>
                  <a:pt x="9878327" y="928737"/>
                  <a:pt x="8015827" y="1369040"/>
                  <a:pt x="6098388" y="1809343"/>
                </a:cubicBezTo>
                <a:cubicBezTo>
                  <a:pt x="4410640" y="1441212"/>
                  <a:pt x="2720033" y="1046292"/>
                  <a:pt x="1030855" y="612528"/>
                </a:cubicBezTo>
                <a:lnTo>
                  <a:pt x="0" y="339538"/>
                </a:lnTo>
                <a:lnTo>
                  <a:pt x="0" y="81678"/>
                </a:lnTo>
                <a:lnTo>
                  <a:pt x="637104" y="607"/>
                </a:lnTo>
                <a:cubicBezTo>
                  <a:pt x="2471646" y="662696"/>
                  <a:pt x="4302378" y="1200960"/>
                  <a:pt x="6098821" y="1643974"/>
                </a:cubicBezTo>
                <a:cubicBezTo>
                  <a:pt x="7974840" y="1162658"/>
                  <a:pt x="9749895" y="681341"/>
                  <a:pt x="1151161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1" name="任意多边形: 形状 49">
            <a:extLst>
              <a:ext uri="{FF2B5EF4-FFF2-40B4-BE49-F238E27FC236}">
                <a16:creationId xmlns:a16="http://schemas.microsoft.com/office/drawing/2014/main" id="{4BD5183D-F6D1-4DEC-8FB6-46F3C5C8E2AB}"/>
              </a:ext>
            </a:extLst>
          </p:cNvPr>
          <p:cNvSpPr/>
          <p:nvPr userDrawn="1"/>
        </p:nvSpPr>
        <p:spPr>
          <a:xfrm>
            <a:off x="450423" y="2315566"/>
            <a:ext cx="11342509" cy="1691715"/>
          </a:xfrm>
          <a:custGeom>
            <a:avLst/>
            <a:gdLst>
              <a:gd name="connsiteX0" fmla="*/ 9728 w 12217941"/>
              <a:gd name="connsiteY0" fmla="*/ 0 h 1605064"/>
              <a:gd name="connsiteX1" fmla="*/ 6108971 w 12217941"/>
              <a:gd name="connsiteY1" fmla="*/ 1498060 h 1605064"/>
              <a:gd name="connsiteX2" fmla="*/ 12208213 w 12217941"/>
              <a:gd name="connsiteY2" fmla="*/ 19456 h 1605064"/>
              <a:gd name="connsiteX3" fmla="*/ 12217941 w 12217941"/>
              <a:gd name="connsiteY3" fmla="*/ 282103 h 1605064"/>
              <a:gd name="connsiteX4" fmla="*/ 6118698 w 12217941"/>
              <a:gd name="connsiteY4" fmla="*/ 1605064 h 1605064"/>
              <a:gd name="connsiteX5" fmla="*/ 0 w 12217941"/>
              <a:gd name="connsiteY5" fmla="*/ 233464 h 1605064"/>
              <a:gd name="connsiteX6" fmla="*/ 9728 w 12217941"/>
              <a:gd name="connsiteY6" fmla="*/ 0 h 1605064"/>
              <a:gd name="connsiteX0" fmla="*/ 0 w 12208213"/>
              <a:gd name="connsiteY0" fmla="*/ 0 h 1605064"/>
              <a:gd name="connsiteX1" fmla="*/ 6099243 w 12208213"/>
              <a:gd name="connsiteY1" fmla="*/ 1498060 h 1605064"/>
              <a:gd name="connsiteX2" fmla="*/ 12198485 w 12208213"/>
              <a:gd name="connsiteY2" fmla="*/ 19456 h 1605064"/>
              <a:gd name="connsiteX3" fmla="*/ 12208213 w 12208213"/>
              <a:gd name="connsiteY3" fmla="*/ 282103 h 1605064"/>
              <a:gd name="connsiteX4" fmla="*/ 6108970 w 12208213"/>
              <a:gd name="connsiteY4" fmla="*/ 1605064 h 1605064"/>
              <a:gd name="connsiteX5" fmla="*/ 0 w 12208213"/>
              <a:gd name="connsiteY5" fmla="*/ 544749 h 1605064"/>
              <a:gd name="connsiteX6" fmla="*/ 0 w 12208213"/>
              <a:gd name="connsiteY6" fmla="*/ 0 h 1605064"/>
              <a:gd name="connsiteX0" fmla="*/ 0 w 12198485"/>
              <a:gd name="connsiteY0" fmla="*/ 0 h 1605064"/>
              <a:gd name="connsiteX1" fmla="*/ 6099243 w 12198485"/>
              <a:gd name="connsiteY1" fmla="*/ 1498060 h 1605064"/>
              <a:gd name="connsiteX2" fmla="*/ 12198485 w 12198485"/>
              <a:gd name="connsiteY2" fmla="*/ 19456 h 1605064"/>
              <a:gd name="connsiteX3" fmla="*/ 12198485 w 12198485"/>
              <a:gd name="connsiteY3" fmla="*/ 603115 h 1605064"/>
              <a:gd name="connsiteX4" fmla="*/ 6108970 w 12198485"/>
              <a:gd name="connsiteY4" fmla="*/ 1605064 h 1605064"/>
              <a:gd name="connsiteX5" fmla="*/ 0 w 12198485"/>
              <a:gd name="connsiteY5" fmla="*/ 544749 h 1605064"/>
              <a:gd name="connsiteX6" fmla="*/ 0 w 12198485"/>
              <a:gd name="connsiteY6" fmla="*/ 0 h 1605064"/>
              <a:gd name="connsiteX0" fmla="*/ 0 w 12198485"/>
              <a:gd name="connsiteY0" fmla="*/ 0 h 1605064"/>
              <a:gd name="connsiteX1" fmla="*/ 6108970 w 12198485"/>
              <a:gd name="connsiteY1" fmla="*/ 1507788 h 1605064"/>
              <a:gd name="connsiteX2" fmla="*/ 12198485 w 12198485"/>
              <a:gd name="connsiteY2" fmla="*/ 19456 h 1605064"/>
              <a:gd name="connsiteX3" fmla="*/ 12198485 w 12198485"/>
              <a:gd name="connsiteY3" fmla="*/ 603115 h 1605064"/>
              <a:gd name="connsiteX4" fmla="*/ 6108970 w 12198485"/>
              <a:gd name="connsiteY4" fmla="*/ 1605064 h 1605064"/>
              <a:gd name="connsiteX5" fmla="*/ 0 w 12198485"/>
              <a:gd name="connsiteY5" fmla="*/ 544749 h 1605064"/>
              <a:gd name="connsiteX6" fmla="*/ 0 w 12198485"/>
              <a:gd name="connsiteY6" fmla="*/ 0 h 1605064"/>
              <a:gd name="connsiteX0" fmla="*/ 632298 w 12830783"/>
              <a:gd name="connsiteY0" fmla="*/ 0 h 1605064"/>
              <a:gd name="connsiteX1" fmla="*/ 6741268 w 12830783"/>
              <a:gd name="connsiteY1" fmla="*/ 1507788 h 1605064"/>
              <a:gd name="connsiteX2" fmla="*/ 12830783 w 12830783"/>
              <a:gd name="connsiteY2" fmla="*/ 19456 h 1605064"/>
              <a:gd name="connsiteX3" fmla="*/ 12830783 w 12830783"/>
              <a:gd name="connsiteY3" fmla="*/ 603115 h 1605064"/>
              <a:gd name="connsiteX4" fmla="*/ 6741268 w 12830783"/>
              <a:gd name="connsiteY4" fmla="*/ 1605064 h 1605064"/>
              <a:gd name="connsiteX5" fmla="*/ 0 w 12830783"/>
              <a:gd name="connsiteY5" fmla="*/ 29183 h 1605064"/>
              <a:gd name="connsiteX6" fmla="*/ 632298 w 12830783"/>
              <a:gd name="connsiteY6" fmla="*/ 0 h 1605064"/>
              <a:gd name="connsiteX0" fmla="*/ 836579 w 12830783"/>
              <a:gd name="connsiteY0" fmla="*/ 0 h 1634247"/>
              <a:gd name="connsiteX1" fmla="*/ 6741268 w 12830783"/>
              <a:gd name="connsiteY1" fmla="*/ 1536971 h 1634247"/>
              <a:gd name="connsiteX2" fmla="*/ 12830783 w 12830783"/>
              <a:gd name="connsiteY2" fmla="*/ 48639 h 1634247"/>
              <a:gd name="connsiteX3" fmla="*/ 12830783 w 12830783"/>
              <a:gd name="connsiteY3" fmla="*/ 632298 h 1634247"/>
              <a:gd name="connsiteX4" fmla="*/ 6741268 w 12830783"/>
              <a:gd name="connsiteY4" fmla="*/ 1634247 h 1634247"/>
              <a:gd name="connsiteX5" fmla="*/ 0 w 12830783"/>
              <a:gd name="connsiteY5" fmla="*/ 58366 h 1634247"/>
              <a:gd name="connsiteX6" fmla="*/ 836579 w 12830783"/>
              <a:gd name="connsiteY6" fmla="*/ 0 h 1634247"/>
              <a:gd name="connsiteX0" fmla="*/ 836579 w 12830783"/>
              <a:gd name="connsiteY0" fmla="*/ 0 h 1702340"/>
              <a:gd name="connsiteX1" fmla="*/ 6741268 w 12830783"/>
              <a:gd name="connsiteY1" fmla="*/ 1536971 h 1702340"/>
              <a:gd name="connsiteX2" fmla="*/ 12830783 w 12830783"/>
              <a:gd name="connsiteY2" fmla="*/ 48639 h 1702340"/>
              <a:gd name="connsiteX3" fmla="*/ 12830783 w 12830783"/>
              <a:gd name="connsiteY3" fmla="*/ 632298 h 1702340"/>
              <a:gd name="connsiteX4" fmla="*/ 6750996 w 12830783"/>
              <a:gd name="connsiteY4" fmla="*/ 1702340 h 1702340"/>
              <a:gd name="connsiteX5" fmla="*/ 0 w 12830783"/>
              <a:gd name="connsiteY5" fmla="*/ 58366 h 1702340"/>
              <a:gd name="connsiteX6" fmla="*/ 836579 w 12830783"/>
              <a:gd name="connsiteY6" fmla="*/ 0 h 1702340"/>
              <a:gd name="connsiteX0" fmla="*/ 836579 w 12830783"/>
              <a:gd name="connsiteY0" fmla="*/ 0 h 1702340"/>
              <a:gd name="connsiteX1" fmla="*/ 6741268 w 12830783"/>
              <a:gd name="connsiteY1" fmla="*/ 1536971 h 1702340"/>
              <a:gd name="connsiteX2" fmla="*/ 12470860 w 12830783"/>
              <a:gd name="connsiteY2" fmla="*/ 19456 h 1702340"/>
              <a:gd name="connsiteX3" fmla="*/ 12830783 w 12830783"/>
              <a:gd name="connsiteY3" fmla="*/ 632298 h 1702340"/>
              <a:gd name="connsiteX4" fmla="*/ 6750996 w 12830783"/>
              <a:gd name="connsiteY4" fmla="*/ 1702340 h 1702340"/>
              <a:gd name="connsiteX5" fmla="*/ 0 w 12830783"/>
              <a:gd name="connsiteY5" fmla="*/ 58366 h 1702340"/>
              <a:gd name="connsiteX6" fmla="*/ 836579 w 12830783"/>
              <a:gd name="connsiteY6" fmla="*/ 0 h 1702340"/>
              <a:gd name="connsiteX0" fmla="*/ 836579 w 13239345"/>
              <a:gd name="connsiteY0" fmla="*/ 0 h 1702340"/>
              <a:gd name="connsiteX1" fmla="*/ 6741268 w 13239345"/>
              <a:gd name="connsiteY1" fmla="*/ 1536971 h 1702340"/>
              <a:gd name="connsiteX2" fmla="*/ 12470860 w 13239345"/>
              <a:gd name="connsiteY2" fmla="*/ 19456 h 1702340"/>
              <a:gd name="connsiteX3" fmla="*/ 13239345 w 13239345"/>
              <a:gd name="connsiteY3" fmla="*/ 107004 h 1702340"/>
              <a:gd name="connsiteX4" fmla="*/ 6750996 w 13239345"/>
              <a:gd name="connsiteY4" fmla="*/ 1702340 h 1702340"/>
              <a:gd name="connsiteX5" fmla="*/ 0 w 13239345"/>
              <a:gd name="connsiteY5" fmla="*/ 58366 h 1702340"/>
              <a:gd name="connsiteX6" fmla="*/ 836579 w 13239345"/>
              <a:gd name="connsiteY6" fmla="*/ 0 h 1702340"/>
              <a:gd name="connsiteX0" fmla="*/ 836579 w 13239345"/>
              <a:gd name="connsiteY0" fmla="*/ 107003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836579 w 13239345"/>
              <a:gd name="connsiteY6" fmla="*/ 107003 h 1809343"/>
              <a:gd name="connsiteX0" fmla="*/ 1342417 w 13239345"/>
              <a:gd name="connsiteY0" fmla="*/ 29182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342417 w 13239345"/>
              <a:gd name="connsiteY6" fmla="*/ 29182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2651516"/>
              <a:gd name="connsiteY0" fmla="*/ 607 h 1809343"/>
              <a:gd name="connsiteX1" fmla="*/ 6741268 w 12651516"/>
              <a:gd name="connsiteY1" fmla="*/ 1643974 h 1809343"/>
              <a:gd name="connsiteX2" fmla="*/ 12169303 w 12651516"/>
              <a:gd name="connsiteY2" fmla="*/ 0 h 1809343"/>
              <a:gd name="connsiteX3" fmla="*/ 12651516 w 12651516"/>
              <a:gd name="connsiteY3" fmla="*/ 83379 h 1809343"/>
              <a:gd name="connsiteX4" fmla="*/ 6750996 w 12651516"/>
              <a:gd name="connsiteY4" fmla="*/ 1809343 h 1809343"/>
              <a:gd name="connsiteX5" fmla="*/ 0 w 12651516"/>
              <a:gd name="connsiteY5" fmla="*/ 165369 h 1809343"/>
              <a:gd name="connsiteX6" fmla="*/ 1294792 w 12651516"/>
              <a:gd name="connsiteY6" fmla="*/ 607 h 1809343"/>
              <a:gd name="connsiteX0" fmla="*/ 1294792 w 12564431"/>
              <a:gd name="connsiteY0" fmla="*/ 607 h 1809343"/>
              <a:gd name="connsiteX1" fmla="*/ 6741268 w 12564431"/>
              <a:gd name="connsiteY1" fmla="*/ 1643974 h 1809343"/>
              <a:gd name="connsiteX2" fmla="*/ 12169303 w 12564431"/>
              <a:gd name="connsiteY2" fmla="*/ 0 h 1809343"/>
              <a:gd name="connsiteX3" fmla="*/ 12564431 w 12564431"/>
              <a:gd name="connsiteY3" fmla="*/ 83379 h 1809343"/>
              <a:gd name="connsiteX4" fmla="*/ 6750996 w 12564431"/>
              <a:gd name="connsiteY4" fmla="*/ 1809343 h 1809343"/>
              <a:gd name="connsiteX5" fmla="*/ 0 w 12564431"/>
              <a:gd name="connsiteY5" fmla="*/ 165369 h 1809343"/>
              <a:gd name="connsiteX6" fmla="*/ 1294792 w 12564431"/>
              <a:gd name="connsiteY6" fmla="*/ 607 h 1809343"/>
              <a:gd name="connsiteX0" fmla="*/ 423935 w 11693574"/>
              <a:gd name="connsiteY0" fmla="*/ 607 h 1809343"/>
              <a:gd name="connsiteX1" fmla="*/ 5870411 w 11693574"/>
              <a:gd name="connsiteY1" fmla="*/ 1643974 h 1809343"/>
              <a:gd name="connsiteX2" fmla="*/ 11298446 w 11693574"/>
              <a:gd name="connsiteY2" fmla="*/ 0 h 1809343"/>
              <a:gd name="connsiteX3" fmla="*/ 11693574 w 11693574"/>
              <a:gd name="connsiteY3" fmla="*/ 83379 h 1809343"/>
              <a:gd name="connsiteX4" fmla="*/ 5880139 w 11693574"/>
              <a:gd name="connsiteY4" fmla="*/ 1809343 h 1809343"/>
              <a:gd name="connsiteX5" fmla="*/ 0 w 11693574"/>
              <a:gd name="connsiteY5" fmla="*/ 45626 h 1809343"/>
              <a:gd name="connsiteX6" fmla="*/ 423935 w 11693574"/>
              <a:gd name="connsiteY6" fmla="*/ 607 h 1809343"/>
              <a:gd name="connsiteX0" fmla="*/ 423935 w 11693574"/>
              <a:gd name="connsiteY0" fmla="*/ 607 h 1733143"/>
              <a:gd name="connsiteX1" fmla="*/ 5870411 w 11693574"/>
              <a:gd name="connsiteY1" fmla="*/ 1643974 h 1733143"/>
              <a:gd name="connsiteX2" fmla="*/ 11298446 w 11693574"/>
              <a:gd name="connsiteY2" fmla="*/ 0 h 1733143"/>
              <a:gd name="connsiteX3" fmla="*/ 11693574 w 11693574"/>
              <a:gd name="connsiteY3" fmla="*/ 83379 h 1733143"/>
              <a:gd name="connsiteX4" fmla="*/ 5880139 w 11693574"/>
              <a:gd name="connsiteY4" fmla="*/ 1733143 h 1733143"/>
              <a:gd name="connsiteX5" fmla="*/ 0 w 11693574"/>
              <a:gd name="connsiteY5" fmla="*/ 45626 h 1733143"/>
              <a:gd name="connsiteX6" fmla="*/ 423935 w 11693574"/>
              <a:gd name="connsiteY6" fmla="*/ 607 h 1733143"/>
              <a:gd name="connsiteX0" fmla="*/ 423935 w 11709902"/>
              <a:gd name="connsiteY0" fmla="*/ 607 h 1733143"/>
              <a:gd name="connsiteX1" fmla="*/ 5870411 w 11709902"/>
              <a:gd name="connsiteY1" fmla="*/ 1643974 h 1733143"/>
              <a:gd name="connsiteX2" fmla="*/ 11298446 w 11709902"/>
              <a:gd name="connsiteY2" fmla="*/ 0 h 1733143"/>
              <a:gd name="connsiteX3" fmla="*/ 11709902 w 11709902"/>
              <a:gd name="connsiteY3" fmla="*/ 83379 h 1733143"/>
              <a:gd name="connsiteX4" fmla="*/ 5880139 w 11709902"/>
              <a:gd name="connsiteY4" fmla="*/ 1733143 h 1733143"/>
              <a:gd name="connsiteX5" fmla="*/ 0 w 11709902"/>
              <a:gd name="connsiteY5" fmla="*/ 45626 h 1733143"/>
              <a:gd name="connsiteX6" fmla="*/ 423935 w 11709902"/>
              <a:gd name="connsiteY6" fmla="*/ 607 h 1733143"/>
              <a:gd name="connsiteX0" fmla="*/ 423935 w 11571109"/>
              <a:gd name="connsiteY0" fmla="*/ 607 h 1733143"/>
              <a:gd name="connsiteX1" fmla="*/ 5870411 w 11571109"/>
              <a:gd name="connsiteY1" fmla="*/ 1643974 h 1733143"/>
              <a:gd name="connsiteX2" fmla="*/ 11298446 w 11571109"/>
              <a:gd name="connsiteY2" fmla="*/ 0 h 1733143"/>
              <a:gd name="connsiteX3" fmla="*/ 11571109 w 11571109"/>
              <a:gd name="connsiteY3" fmla="*/ 116036 h 1733143"/>
              <a:gd name="connsiteX4" fmla="*/ 5880139 w 11571109"/>
              <a:gd name="connsiteY4" fmla="*/ 1733143 h 1733143"/>
              <a:gd name="connsiteX5" fmla="*/ 0 w 11571109"/>
              <a:gd name="connsiteY5" fmla="*/ 45626 h 1733143"/>
              <a:gd name="connsiteX6" fmla="*/ 423935 w 11571109"/>
              <a:gd name="connsiteY6" fmla="*/ 607 h 1733143"/>
              <a:gd name="connsiteX0" fmla="*/ 423935 w 11579274"/>
              <a:gd name="connsiteY0" fmla="*/ 607 h 1733143"/>
              <a:gd name="connsiteX1" fmla="*/ 5870411 w 11579274"/>
              <a:gd name="connsiteY1" fmla="*/ 1643974 h 1733143"/>
              <a:gd name="connsiteX2" fmla="*/ 11298446 w 11579274"/>
              <a:gd name="connsiteY2" fmla="*/ 0 h 1733143"/>
              <a:gd name="connsiteX3" fmla="*/ 11579274 w 11579274"/>
              <a:gd name="connsiteY3" fmla="*/ 116036 h 1733143"/>
              <a:gd name="connsiteX4" fmla="*/ 5880139 w 11579274"/>
              <a:gd name="connsiteY4" fmla="*/ 1733143 h 1733143"/>
              <a:gd name="connsiteX5" fmla="*/ 0 w 11579274"/>
              <a:gd name="connsiteY5" fmla="*/ 45626 h 1733143"/>
              <a:gd name="connsiteX6" fmla="*/ 423935 w 11579274"/>
              <a:gd name="connsiteY6" fmla="*/ 607 h 1733143"/>
              <a:gd name="connsiteX0" fmla="*/ 423935 w 11579274"/>
              <a:gd name="connsiteY0" fmla="*/ 0 h 1732536"/>
              <a:gd name="connsiteX1" fmla="*/ 5870411 w 11579274"/>
              <a:gd name="connsiteY1" fmla="*/ 1643367 h 1732536"/>
              <a:gd name="connsiteX2" fmla="*/ 11233132 w 11579274"/>
              <a:gd name="connsiteY2" fmla="*/ 48379 h 1732536"/>
              <a:gd name="connsiteX3" fmla="*/ 11579274 w 11579274"/>
              <a:gd name="connsiteY3" fmla="*/ 115429 h 1732536"/>
              <a:gd name="connsiteX4" fmla="*/ 5880139 w 11579274"/>
              <a:gd name="connsiteY4" fmla="*/ 1732536 h 1732536"/>
              <a:gd name="connsiteX5" fmla="*/ 0 w 11579274"/>
              <a:gd name="connsiteY5" fmla="*/ 45019 h 1732536"/>
              <a:gd name="connsiteX6" fmla="*/ 423935 w 11579274"/>
              <a:gd name="connsiteY6" fmla="*/ 0 h 1732536"/>
              <a:gd name="connsiteX0" fmla="*/ 423935 w 11579274"/>
              <a:gd name="connsiteY0" fmla="*/ 0 h 1732536"/>
              <a:gd name="connsiteX1" fmla="*/ 5870411 w 11579274"/>
              <a:gd name="connsiteY1" fmla="*/ 1643367 h 1732536"/>
              <a:gd name="connsiteX2" fmla="*/ 11241297 w 11579274"/>
              <a:gd name="connsiteY2" fmla="*/ 32050 h 1732536"/>
              <a:gd name="connsiteX3" fmla="*/ 11579274 w 11579274"/>
              <a:gd name="connsiteY3" fmla="*/ 115429 h 1732536"/>
              <a:gd name="connsiteX4" fmla="*/ 5880139 w 11579274"/>
              <a:gd name="connsiteY4" fmla="*/ 1732536 h 1732536"/>
              <a:gd name="connsiteX5" fmla="*/ 0 w 11579274"/>
              <a:gd name="connsiteY5" fmla="*/ 45019 h 1732536"/>
              <a:gd name="connsiteX6" fmla="*/ 423935 w 11579274"/>
              <a:gd name="connsiteY6" fmla="*/ 0 h 1732536"/>
              <a:gd name="connsiteX0" fmla="*/ 423935 w 11579274"/>
              <a:gd name="connsiteY0" fmla="*/ 0 h 1732536"/>
              <a:gd name="connsiteX1" fmla="*/ 5870411 w 11579274"/>
              <a:gd name="connsiteY1" fmla="*/ 1643367 h 1732536"/>
              <a:gd name="connsiteX2" fmla="*/ 11241297 w 11579274"/>
              <a:gd name="connsiteY2" fmla="*/ 32050 h 1732536"/>
              <a:gd name="connsiteX3" fmla="*/ 11579274 w 11579274"/>
              <a:gd name="connsiteY3" fmla="*/ 115429 h 1732536"/>
              <a:gd name="connsiteX4" fmla="*/ 5880139 w 11579274"/>
              <a:gd name="connsiteY4" fmla="*/ 1732536 h 1732536"/>
              <a:gd name="connsiteX5" fmla="*/ 0 w 11579274"/>
              <a:gd name="connsiteY5" fmla="*/ 45019 h 1732536"/>
              <a:gd name="connsiteX6" fmla="*/ 423935 w 11579274"/>
              <a:gd name="connsiteY6" fmla="*/ 0 h 1732536"/>
              <a:gd name="connsiteX0" fmla="*/ 423935 w 11579274"/>
              <a:gd name="connsiteY0" fmla="*/ 0 h 1732536"/>
              <a:gd name="connsiteX1" fmla="*/ 5870411 w 11579274"/>
              <a:gd name="connsiteY1" fmla="*/ 1643367 h 1732536"/>
              <a:gd name="connsiteX2" fmla="*/ 11224968 w 11579274"/>
              <a:gd name="connsiteY2" fmla="*/ 48379 h 1732536"/>
              <a:gd name="connsiteX3" fmla="*/ 11579274 w 11579274"/>
              <a:gd name="connsiteY3" fmla="*/ 115429 h 1732536"/>
              <a:gd name="connsiteX4" fmla="*/ 5880139 w 11579274"/>
              <a:gd name="connsiteY4" fmla="*/ 1732536 h 1732536"/>
              <a:gd name="connsiteX5" fmla="*/ 0 w 11579274"/>
              <a:gd name="connsiteY5" fmla="*/ 45019 h 1732536"/>
              <a:gd name="connsiteX6" fmla="*/ 423935 w 11579274"/>
              <a:gd name="connsiteY6" fmla="*/ 0 h 1732536"/>
              <a:gd name="connsiteX0" fmla="*/ 219828 w 11375167"/>
              <a:gd name="connsiteY0" fmla="*/ 0 h 1732536"/>
              <a:gd name="connsiteX1" fmla="*/ 5666304 w 11375167"/>
              <a:gd name="connsiteY1" fmla="*/ 1643367 h 1732536"/>
              <a:gd name="connsiteX2" fmla="*/ 11020861 w 11375167"/>
              <a:gd name="connsiteY2" fmla="*/ 48379 h 1732536"/>
              <a:gd name="connsiteX3" fmla="*/ 11375167 w 11375167"/>
              <a:gd name="connsiteY3" fmla="*/ 115429 h 1732536"/>
              <a:gd name="connsiteX4" fmla="*/ 5676032 w 11375167"/>
              <a:gd name="connsiteY4" fmla="*/ 1732536 h 1732536"/>
              <a:gd name="connsiteX5" fmla="*/ 0 w 11375167"/>
              <a:gd name="connsiteY5" fmla="*/ 77676 h 1732536"/>
              <a:gd name="connsiteX6" fmla="*/ 219828 w 11375167"/>
              <a:gd name="connsiteY6" fmla="*/ 0 h 1732536"/>
              <a:gd name="connsiteX0" fmla="*/ 293307 w 11375167"/>
              <a:gd name="connsiteY0" fmla="*/ 0 h 1708044"/>
              <a:gd name="connsiteX1" fmla="*/ 5666304 w 11375167"/>
              <a:gd name="connsiteY1" fmla="*/ 1618875 h 1708044"/>
              <a:gd name="connsiteX2" fmla="*/ 11020861 w 11375167"/>
              <a:gd name="connsiteY2" fmla="*/ 23887 h 1708044"/>
              <a:gd name="connsiteX3" fmla="*/ 11375167 w 11375167"/>
              <a:gd name="connsiteY3" fmla="*/ 90937 h 1708044"/>
              <a:gd name="connsiteX4" fmla="*/ 5676032 w 11375167"/>
              <a:gd name="connsiteY4" fmla="*/ 1708044 h 1708044"/>
              <a:gd name="connsiteX5" fmla="*/ 0 w 11375167"/>
              <a:gd name="connsiteY5" fmla="*/ 53184 h 1708044"/>
              <a:gd name="connsiteX6" fmla="*/ 293307 w 11375167"/>
              <a:gd name="connsiteY6" fmla="*/ 0 h 1708044"/>
              <a:gd name="connsiteX0" fmla="*/ 317800 w 11375167"/>
              <a:gd name="connsiteY0" fmla="*/ 606 h 1684157"/>
              <a:gd name="connsiteX1" fmla="*/ 5666304 w 11375167"/>
              <a:gd name="connsiteY1" fmla="*/ 1594988 h 1684157"/>
              <a:gd name="connsiteX2" fmla="*/ 11020861 w 11375167"/>
              <a:gd name="connsiteY2" fmla="*/ 0 h 1684157"/>
              <a:gd name="connsiteX3" fmla="*/ 11375167 w 11375167"/>
              <a:gd name="connsiteY3" fmla="*/ 67050 h 1684157"/>
              <a:gd name="connsiteX4" fmla="*/ 5676032 w 11375167"/>
              <a:gd name="connsiteY4" fmla="*/ 1684157 h 1684157"/>
              <a:gd name="connsiteX5" fmla="*/ 0 w 11375167"/>
              <a:gd name="connsiteY5" fmla="*/ 29297 h 1684157"/>
              <a:gd name="connsiteX6" fmla="*/ 317800 w 11375167"/>
              <a:gd name="connsiteY6" fmla="*/ 606 h 1684157"/>
              <a:gd name="connsiteX0" fmla="*/ 285142 w 11342509"/>
              <a:gd name="connsiteY0" fmla="*/ 606 h 1684157"/>
              <a:gd name="connsiteX1" fmla="*/ 5633646 w 11342509"/>
              <a:gd name="connsiteY1" fmla="*/ 1594988 h 1684157"/>
              <a:gd name="connsiteX2" fmla="*/ 10988203 w 11342509"/>
              <a:gd name="connsiteY2" fmla="*/ 0 h 1684157"/>
              <a:gd name="connsiteX3" fmla="*/ 11342509 w 11342509"/>
              <a:gd name="connsiteY3" fmla="*/ 67050 h 1684157"/>
              <a:gd name="connsiteX4" fmla="*/ 5643374 w 11342509"/>
              <a:gd name="connsiteY4" fmla="*/ 1684157 h 1684157"/>
              <a:gd name="connsiteX5" fmla="*/ 0 w 11342509"/>
              <a:gd name="connsiteY5" fmla="*/ 29297 h 1684157"/>
              <a:gd name="connsiteX6" fmla="*/ 285142 w 11342509"/>
              <a:gd name="connsiteY6" fmla="*/ 606 h 1684157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0988203 w 11342509"/>
              <a:gd name="connsiteY2" fmla="*/ 755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1018020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1018020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1047837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1080494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1080494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1080494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43806 w 11342509"/>
              <a:gd name="connsiteY1" fmla="*/ 1602546 h 1691715"/>
              <a:gd name="connsiteX2" fmla="*/ 11080494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342509" h="1691715">
                <a:moveTo>
                  <a:pt x="276977" y="0"/>
                </a:moveTo>
                <a:cubicBezTo>
                  <a:pt x="2111519" y="662089"/>
                  <a:pt x="3847364" y="1159532"/>
                  <a:pt x="5643806" y="1602546"/>
                </a:cubicBezTo>
                <a:cubicBezTo>
                  <a:pt x="7519826" y="1121230"/>
                  <a:pt x="9471175" y="643464"/>
                  <a:pt x="11080494" y="17498"/>
                </a:cubicBezTo>
                <a:lnTo>
                  <a:pt x="11342509" y="74608"/>
                </a:lnTo>
                <a:cubicBezTo>
                  <a:pt x="9170201" y="663537"/>
                  <a:pt x="7834732" y="1188511"/>
                  <a:pt x="5643374" y="1691715"/>
                </a:cubicBezTo>
                <a:cubicBezTo>
                  <a:pt x="3393042" y="1200874"/>
                  <a:pt x="2250332" y="651521"/>
                  <a:pt x="0" y="36855"/>
                </a:cubicBezTo>
                <a:lnTo>
                  <a:pt x="27697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53730" y="4619682"/>
            <a:ext cx="3284503" cy="722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4945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样式9-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81566"/>
            <a:ext cx="12192000" cy="3244934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0" y="3317875"/>
            <a:ext cx="12192000" cy="3540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6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9790632" y="109143"/>
            <a:ext cx="2286546" cy="29753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4285" y="-494144"/>
            <a:ext cx="3165893" cy="4124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9071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目录样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567"/>
            <a:ext cx="5022689" cy="6857433"/>
          </a:xfrm>
          <a:prstGeom prst="rect">
            <a:avLst/>
          </a:prstGeom>
        </p:spPr>
      </p:pic>
      <p:sp>
        <p:nvSpPr>
          <p:cNvPr id="3" name="矩形 白1">
            <a:extLst>
              <a:ext uri="{FF2B5EF4-FFF2-40B4-BE49-F238E27FC236}">
                <a16:creationId xmlns:a16="http://schemas.microsoft.com/office/drawing/2014/main" id="{7A935A22-FEEB-4B78-9916-163644E822AB}"/>
              </a:ext>
            </a:extLst>
          </p:cNvPr>
          <p:cNvSpPr/>
          <p:nvPr userDrawn="1"/>
        </p:nvSpPr>
        <p:spPr>
          <a:xfrm rot="5400000">
            <a:off x="-917658" y="918223"/>
            <a:ext cx="6858002" cy="5022690"/>
          </a:xfrm>
          <a:prstGeom prst="rect">
            <a:avLst/>
          </a:prstGeom>
          <a:gradFill flip="none" rotWithShape="1">
            <a:gsLst>
              <a:gs pos="50000">
                <a:schemeClr val="bg1">
                  <a:alpha val="50000"/>
                </a:schemeClr>
              </a:gs>
              <a:gs pos="0">
                <a:schemeClr val="bg1"/>
              </a:gs>
              <a:gs pos="100000">
                <a:srgbClr val="FFFFFF">
                  <a:alpha val="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2724115"/>
      </p:ext>
    </p:extLst>
  </p:cSld>
  <p:clrMapOvr>
    <a:masterClrMapping/>
  </p:clrMapOvr>
  <p:transition spd="med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2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1C37BF7-CAE8-4F93-8BE5-229FC17201DA}"/>
              </a:ext>
            </a:extLst>
          </p:cNvPr>
          <p:cNvSpPr/>
          <p:nvPr userDrawn="1"/>
        </p:nvSpPr>
        <p:spPr>
          <a:xfrm>
            <a:off x="0" y="2289050"/>
            <a:ext cx="12192001" cy="19685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5558" b="38705"/>
          <a:stretch/>
        </p:blipFill>
        <p:spPr>
          <a:xfrm>
            <a:off x="1" y="0"/>
            <a:ext cx="12192000" cy="2290219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41C37BF7-CAE8-4F93-8BE5-229FC17201DA}"/>
              </a:ext>
            </a:extLst>
          </p:cNvPr>
          <p:cNvSpPr/>
          <p:nvPr userDrawn="1"/>
        </p:nvSpPr>
        <p:spPr>
          <a:xfrm>
            <a:off x="-1" y="-7884"/>
            <a:ext cx="12192001" cy="2298103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24353" y="841210"/>
            <a:ext cx="2143294" cy="599913"/>
          </a:xfrm>
          <a:prstGeom prst="rect">
            <a:avLst/>
          </a:prstGeom>
        </p:spPr>
      </p:pic>
      <p:cxnSp>
        <p:nvCxnSpPr>
          <p:cNvPr id="4" name="直接连接符 3"/>
          <p:cNvCxnSpPr/>
          <p:nvPr userDrawn="1"/>
        </p:nvCxnSpPr>
        <p:spPr>
          <a:xfrm>
            <a:off x="-81481" y="2289050"/>
            <a:ext cx="12339873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9677882"/>
      </p:ext>
    </p:extLst>
  </p:cSld>
  <p:clrMapOvr>
    <a:masterClrMapping/>
  </p:clrMapOvr>
  <p:transition spd="med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2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-矩形 7">
            <a:extLst>
              <a:ext uri="{FF2B5EF4-FFF2-40B4-BE49-F238E27FC236}">
                <a16:creationId xmlns:a16="http://schemas.microsoft.com/office/drawing/2014/main" id="{EEC7E5F7-20FD-444B-9E6C-FF353F66717A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PA-矩形 7">
            <a:extLst>
              <a:ext uri="{FF2B5EF4-FFF2-40B4-BE49-F238E27FC236}">
                <a16:creationId xmlns:a16="http://schemas.microsoft.com/office/drawing/2014/main" id="{59644A98-44CE-4FDE-8172-3327AAE72C45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0"/>
                </a:schemeClr>
              </a:gs>
              <a:gs pos="5220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BC809FD0-A9F1-4139-8386-4A9BEBA1CE80}"/>
              </a:ext>
            </a:extLst>
          </p:cNvPr>
          <p:cNvCxnSpPr/>
          <p:nvPr userDrawn="1"/>
        </p:nvCxnSpPr>
        <p:spPr>
          <a:xfrm>
            <a:off x="5723340" y="1294827"/>
            <a:ext cx="745319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8D352C72-A8BD-49E0-9C6C-2C7B147AF3AE}"/>
              </a:ext>
            </a:extLst>
          </p:cNvPr>
          <p:cNvCxnSpPr/>
          <p:nvPr userDrawn="1"/>
        </p:nvCxnSpPr>
        <p:spPr>
          <a:xfrm>
            <a:off x="5723340" y="5613415"/>
            <a:ext cx="745319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9471"/>
          <a:stretch/>
        </p:blipFill>
        <p:spPr>
          <a:xfrm>
            <a:off x="-34506" y="163259"/>
            <a:ext cx="3298317" cy="6531481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9912"/>
          <a:stretch/>
        </p:blipFill>
        <p:spPr>
          <a:xfrm>
            <a:off x="8928190" y="163258"/>
            <a:ext cx="3269562" cy="6531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647009"/>
      </p:ext>
    </p:extLst>
  </p:cSld>
  <p:clrMapOvr>
    <a:masterClrMapping/>
  </p:clrMapOvr>
  <p:transition spd="med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样式3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0F468BC7-46A2-4AAB-B3F7-1544FCFE8ABB}"/>
              </a:ext>
            </a:extLst>
          </p:cNvPr>
          <p:cNvSpPr txBox="1"/>
          <p:nvPr userDrawn="1"/>
        </p:nvSpPr>
        <p:spPr>
          <a:xfrm rot="16200000">
            <a:off x="-1538864" y="2653429"/>
            <a:ext cx="522963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0" b="1" spc="5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Contents</a:t>
            </a:r>
            <a:r>
              <a:rPr lang="en-US" altLang="zh-CN" sz="4400" b="1" spc="50" dirty="0">
                <a:solidFill>
                  <a:schemeClr val="accent4"/>
                </a:solidFill>
                <a:latin typeface="+mj-lt"/>
              </a:rPr>
              <a:t>■</a:t>
            </a:r>
            <a:endParaRPr lang="zh-CN" altLang="en-US" sz="4400" b="1" spc="50" dirty="0">
              <a:solidFill>
                <a:schemeClr val="accent4"/>
              </a:solidFill>
              <a:latin typeface="+mj-lt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09A0861-AF32-4D83-B541-5799200EE73D}"/>
              </a:ext>
            </a:extLst>
          </p:cNvPr>
          <p:cNvSpPr txBox="1"/>
          <p:nvPr userDrawn="1"/>
        </p:nvSpPr>
        <p:spPr>
          <a:xfrm>
            <a:off x="1116549" y="3752395"/>
            <a:ext cx="738664" cy="224676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3600" b="1" spc="600" dirty="0">
                <a:solidFill>
                  <a:schemeClr val="accent1"/>
                </a:solidFill>
              </a:rPr>
              <a:t>结构大纲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5EC53DF-AF11-4D83-9B0B-ED5DB673B7B9}"/>
              </a:ext>
            </a:extLst>
          </p:cNvPr>
          <p:cNvSpPr txBox="1"/>
          <p:nvPr userDrawn="1"/>
        </p:nvSpPr>
        <p:spPr>
          <a:xfrm>
            <a:off x="9519824" y="6600901"/>
            <a:ext cx="25234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1000" spc="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BEIJING</a:t>
            </a:r>
            <a:r>
              <a:rPr lang="en-US" altLang="zh-CN" sz="1000" spc="0" baseline="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INSTITUTE OF TECHNOLOGY</a:t>
            </a:r>
            <a:endParaRPr lang="zh-CN" altLang="en-US" sz="1000" spc="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57" name="图片 5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41148" y="78493"/>
            <a:ext cx="2025400" cy="566914"/>
          </a:xfrm>
          <a:prstGeom prst="rect">
            <a:avLst/>
          </a:prstGeom>
        </p:spPr>
      </p:pic>
      <p:sp>
        <p:nvSpPr>
          <p:cNvPr id="82" name="任意多边形: 形状 59">
            <a:extLst>
              <a:ext uri="{FF2B5EF4-FFF2-40B4-BE49-F238E27FC236}">
                <a16:creationId xmlns:a16="http://schemas.microsoft.com/office/drawing/2014/main" id="{AC1D2521-933E-409D-9088-BF7A7FA6A8E9}"/>
              </a:ext>
            </a:extLst>
          </p:cNvPr>
          <p:cNvSpPr/>
          <p:nvPr userDrawn="1"/>
        </p:nvSpPr>
        <p:spPr>
          <a:xfrm flipH="1">
            <a:off x="-1352550" y="-2"/>
            <a:ext cx="13544548" cy="1057277"/>
          </a:xfrm>
          <a:custGeom>
            <a:avLst/>
            <a:gdLst>
              <a:gd name="connsiteX0" fmla="*/ 12192000 w 12192000"/>
              <a:gd name="connsiteY0" fmla="*/ 0 h 723900"/>
              <a:gd name="connsiteX1" fmla="*/ 2755900 w 12192000"/>
              <a:gd name="connsiteY1" fmla="*/ 0 h 723900"/>
              <a:gd name="connsiteX2" fmla="*/ 4 w 12192000"/>
              <a:gd name="connsiteY2" fmla="*/ 0 h 723900"/>
              <a:gd name="connsiteX3" fmla="*/ 0 w 12192000"/>
              <a:gd name="connsiteY3" fmla="*/ 0 h 723900"/>
              <a:gd name="connsiteX4" fmla="*/ 0 w 12192000"/>
              <a:gd name="connsiteY4" fmla="*/ 723900 h 723900"/>
              <a:gd name="connsiteX5" fmla="*/ 1987354 w 12192000"/>
              <a:gd name="connsiteY5" fmla="*/ 723900 h 723900"/>
              <a:gd name="connsiteX6" fmla="*/ 2038350 w 12192000"/>
              <a:gd name="connsiteY6" fmla="*/ 717550 h 723900"/>
              <a:gd name="connsiteX7" fmla="*/ 2753650 w 12192000"/>
              <a:gd name="connsiteY7" fmla="*/ 288000 h 723900"/>
              <a:gd name="connsiteX8" fmla="*/ 12192000 w 12192000"/>
              <a:gd name="connsiteY8" fmla="*/ 28800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723900">
                <a:moveTo>
                  <a:pt x="12192000" y="0"/>
                </a:moveTo>
                <a:lnTo>
                  <a:pt x="2755900" y="0"/>
                </a:lnTo>
                <a:lnTo>
                  <a:pt x="4" y="0"/>
                </a:lnTo>
                <a:lnTo>
                  <a:pt x="0" y="0"/>
                </a:lnTo>
                <a:lnTo>
                  <a:pt x="0" y="723900"/>
                </a:lnTo>
                <a:lnTo>
                  <a:pt x="1987354" y="723900"/>
                </a:lnTo>
                <a:lnTo>
                  <a:pt x="2038350" y="717550"/>
                </a:lnTo>
                <a:cubicBezTo>
                  <a:pt x="2497291" y="642783"/>
                  <a:pt x="2432975" y="321492"/>
                  <a:pt x="2753650" y="288000"/>
                </a:cubicBezTo>
                <a:cubicBezTo>
                  <a:pt x="3074325" y="254508"/>
                  <a:pt x="9045883" y="288000"/>
                  <a:pt x="12192000" y="28800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83" name="图片 8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93498" y="249943"/>
            <a:ext cx="2025400" cy="566914"/>
          </a:xfrm>
          <a:prstGeom prst="rect">
            <a:avLst/>
          </a:prstGeom>
        </p:spPr>
      </p:pic>
      <p:sp>
        <p:nvSpPr>
          <p:cNvPr id="84" name="矩形 83">
            <a:extLst>
              <a:ext uri="{FF2B5EF4-FFF2-40B4-BE49-F238E27FC236}">
                <a16:creationId xmlns:a16="http://schemas.microsoft.com/office/drawing/2014/main" id="{180A68EB-E97F-4BBF-9D90-3F845C9BE11A}"/>
              </a:ext>
            </a:extLst>
          </p:cNvPr>
          <p:cNvSpPr/>
          <p:nvPr userDrawn="1"/>
        </p:nvSpPr>
        <p:spPr>
          <a:xfrm>
            <a:off x="0" y="6188075"/>
            <a:ext cx="12192000" cy="669925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5" name="组合 84"/>
          <p:cNvGrpSpPr/>
          <p:nvPr userDrawn="1"/>
        </p:nvGrpSpPr>
        <p:grpSpPr>
          <a:xfrm>
            <a:off x="598941" y="6399999"/>
            <a:ext cx="2542613" cy="276499"/>
            <a:chOff x="598941" y="6399999"/>
            <a:chExt cx="2542613" cy="276499"/>
          </a:xfrm>
          <a:solidFill>
            <a:schemeClr val="bg1"/>
          </a:solidFill>
        </p:grpSpPr>
        <p:grpSp>
          <p:nvGrpSpPr>
            <p:cNvPr id="86" name="组合 85">
              <a:extLst>
                <a:ext uri="{FF2B5EF4-FFF2-40B4-BE49-F238E27FC236}">
                  <a16:creationId xmlns:a16="http://schemas.microsoft.com/office/drawing/2014/main" id="{2B6AF4F4-F405-428E-ACB6-6C287CCD9962}"/>
                </a:ext>
              </a:extLst>
            </p:cNvPr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100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1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102" name="组合 101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107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8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03" name="组合 102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104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5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6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87" name="组合 86">
              <a:extLst>
                <a:ext uri="{FF2B5EF4-FFF2-40B4-BE49-F238E27FC236}">
                  <a16:creationId xmlns:a16="http://schemas.microsoft.com/office/drawing/2014/main" id="{E582171C-E91E-4DDB-B720-D9EDE8C54B5C}"/>
                </a:ext>
              </a:extLst>
            </p:cNvPr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88" name="组合 87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98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9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89" name="组合 88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96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7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0" name="组合 89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93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4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5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91" name="Freeform 11">
                <a:extLst>
                  <a:ext uri="{FF2B5EF4-FFF2-40B4-BE49-F238E27FC236}">
                    <a16:creationId xmlns:a16="http://schemas.microsoft.com/office/drawing/2014/main" id="{9E7CBDC3-9BA0-4307-8967-3267E5966ED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2" name="Freeform 12">
                <a:extLst>
                  <a:ext uri="{FF2B5EF4-FFF2-40B4-BE49-F238E27FC236}">
                    <a16:creationId xmlns:a16="http://schemas.microsoft.com/office/drawing/2014/main" id="{D88D9717-3185-4A77-8E18-2A8659D441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909918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样式3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0215"/>
          <a:stretch/>
        </p:blipFill>
        <p:spPr>
          <a:xfrm>
            <a:off x="6592525" y="0"/>
            <a:ext cx="5609371" cy="6765696"/>
          </a:xfrm>
          <a:prstGeom prst="rect">
            <a:avLst/>
          </a:prstGeom>
        </p:spPr>
      </p:pic>
      <p:sp>
        <p:nvSpPr>
          <p:cNvPr id="63" name="任意多边形: 形状 59">
            <a:extLst>
              <a:ext uri="{FF2B5EF4-FFF2-40B4-BE49-F238E27FC236}">
                <a16:creationId xmlns:a16="http://schemas.microsoft.com/office/drawing/2014/main" id="{AC1D2521-933E-409D-9088-BF7A7FA6A8E9}"/>
              </a:ext>
            </a:extLst>
          </p:cNvPr>
          <p:cNvSpPr/>
          <p:nvPr userDrawn="1"/>
        </p:nvSpPr>
        <p:spPr>
          <a:xfrm flipH="1">
            <a:off x="-1352550" y="-2"/>
            <a:ext cx="13544548" cy="1057277"/>
          </a:xfrm>
          <a:custGeom>
            <a:avLst/>
            <a:gdLst>
              <a:gd name="connsiteX0" fmla="*/ 12192000 w 12192000"/>
              <a:gd name="connsiteY0" fmla="*/ 0 h 723900"/>
              <a:gd name="connsiteX1" fmla="*/ 2755900 w 12192000"/>
              <a:gd name="connsiteY1" fmla="*/ 0 h 723900"/>
              <a:gd name="connsiteX2" fmla="*/ 4 w 12192000"/>
              <a:gd name="connsiteY2" fmla="*/ 0 h 723900"/>
              <a:gd name="connsiteX3" fmla="*/ 0 w 12192000"/>
              <a:gd name="connsiteY3" fmla="*/ 0 h 723900"/>
              <a:gd name="connsiteX4" fmla="*/ 0 w 12192000"/>
              <a:gd name="connsiteY4" fmla="*/ 723900 h 723900"/>
              <a:gd name="connsiteX5" fmla="*/ 1987354 w 12192000"/>
              <a:gd name="connsiteY5" fmla="*/ 723900 h 723900"/>
              <a:gd name="connsiteX6" fmla="*/ 2038350 w 12192000"/>
              <a:gd name="connsiteY6" fmla="*/ 717550 h 723900"/>
              <a:gd name="connsiteX7" fmla="*/ 2753650 w 12192000"/>
              <a:gd name="connsiteY7" fmla="*/ 288000 h 723900"/>
              <a:gd name="connsiteX8" fmla="*/ 12192000 w 12192000"/>
              <a:gd name="connsiteY8" fmla="*/ 28800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723900">
                <a:moveTo>
                  <a:pt x="12192000" y="0"/>
                </a:moveTo>
                <a:lnTo>
                  <a:pt x="2755900" y="0"/>
                </a:lnTo>
                <a:lnTo>
                  <a:pt x="4" y="0"/>
                </a:lnTo>
                <a:lnTo>
                  <a:pt x="0" y="0"/>
                </a:lnTo>
                <a:lnTo>
                  <a:pt x="0" y="723900"/>
                </a:lnTo>
                <a:lnTo>
                  <a:pt x="1987354" y="723900"/>
                </a:lnTo>
                <a:lnTo>
                  <a:pt x="2038350" y="717550"/>
                </a:lnTo>
                <a:cubicBezTo>
                  <a:pt x="2497291" y="642783"/>
                  <a:pt x="2432975" y="321492"/>
                  <a:pt x="2753650" y="288000"/>
                </a:cubicBezTo>
                <a:cubicBezTo>
                  <a:pt x="3074325" y="254508"/>
                  <a:pt x="9045883" y="288000"/>
                  <a:pt x="12192000" y="28800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64" name="图片 6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93498" y="249943"/>
            <a:ext cx="2025400" cy="566914"/>
          </a:xfrm>
          <a:prstGeom prst="rect">
            <a:avLst/>
          </a:prstGeom>
        </p:spPr>
      </p:pic>
      <p:sp>
        <p:nvSpPr>
          <p:cNvPr id="65" name="矩形 64">
            <a:extLst>
              <a:ext uri="{FF2B5EF4-FFF2-40B4-BE49-F238E27FC236}">
                <a16:creationId xmlns:a16="http://schemas.microsoft.com/office/drawing/2014/main" id="{180A68EB-E97F-4BBF-9D90-3F845C9BE11A}"/>
              </a:ext>
            </a:extLst>
          </p:cNvPr>
          <p:cNvSpPr/>
          <p:nvPr userDrawn="1"/>
        </p:nvSpPr>
        <p:spPr>
          <a:xfrm>
            <a:off x="0" y="6188075"/>
            <a:ext cx="12192000" cy="669925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6" name="组合 65"/>
          <p:cNvGrpSpPr/>
          <p:nvPr userDrawn="1"/>
        </p:nvGrpSpPr>
        <p:grpSpPr>
          <a:xfrm>
            <a:off x="598941" y="6399999"/>
            <a:ext cx="2542613" cy="276499"/>
            <a:chOff x="598941" y="6399999"/>
            <a:chExt cx="2542613" cy="276499"/>
          </a:xfrm>
          <a:solidFill>
            <a:schemeClr val="bg1"/>
          </a:solidFill>
        </p:grpSpPr>
        <p:grpSp>
          <p:nvGrpSpPr>
            <p:cNvPr id="67" name="组合 66">
              <a:extLst>
                <a:ext uri="{FF2B5EF4-FFF2-40B4-BE49-F238E27FC236}">
                  <a16:creationId xmlns:a16="http://schemas.microsoft.com/office/drawing/2014/main" id="{2B6AF4F4-F405-428E-ACB6-6C287CCD9962}"/>
                </a:ext>
              </a:extLst>
            </p:cNvPr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81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2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83" name="组合 82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88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9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84" name="组合 83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85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6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7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68" name="组合 67">
              <a:extLst>
                <a:ext uri="{FF2B5EF4-FFF2-40B4-BE49-F238E27FC236}">
                  <a16:creationId xmlns:a16="http://schemas.microsoft.com/office/drawing/2014/main" id="{E582171C-E91E-4DDB-B720-D9EDE8C54B5C}"/>
                </a:ext>
              </a:extLst>
            </p:cNvPr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69" name="组合 68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79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0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70" name="组合 69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77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8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71" name="组合 70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74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5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6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72" name="Freeform 11">
                <a:extLst>
                  <a:ext uri="{FF2B5EF4-FFF2-40B4-BE49-F238E27FC236}">
                    <a16:creationId xmlns:a16="http://schemas.microsoft.com/office/drawing/2014/main" id="{9E7CBDC3-9BA0-4307-8967-3267E5966ED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3" name="Freeform 12">
                <a:extLst>
                  <a:ext uri="{FF2B5EF4-FFF2-40B4-BE49-F238E27FC236}">
                    <a16:creationId xmlns:a16="http://schemas.microsoft.com/office/drawing/2014/main" id="{D88D9717-3185-4A77-8E18-2A8659D441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037158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30571" b="46397"/>
          <a:stretch/>
        </p:blipFill>
        <p:spPr>
          <a:xfrm>
            <a:off x="9019185" y="4400550"/>
            <a:ext cx="3194586" cy="246932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4" b="12515"/>
          <a:stretch/>
        </p:blipFill>
        <p:spPr>
          <a:xfrm>
            <a:off x="0" y="0"/>
            <a:ext cx="12191999" cy="4400550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41C37BF7-CAE8-4F93-8BE5-229FC17201DA}"/>
              </a:ext>
            </a:extLst>
          </p:cNvPr>
          <p:cNvSpPr/>
          <p:nvPr userDrawn="1"/>
        </p:nvSpPr>
        <p:spPr>
          <a:xfrm>
            <a:off x="0" y="4398806"/>
            <a:ext cx="12192001" cy="196858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127000" dist="63500" dir="5400000" algn="t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41C37BF7-CAE8-4F93-8BE5-229FC17201DA}"/>
              </a:ext>
            </a:extLst>
          </p:cNvPr>
          <p:cNvSpPr/>
          <p:nvPr userDrawn="1"/>
        </p:nvSpPr>
        <p:spPr>
          <a:xfrm>
            <a:off x="0" y="0"/>
            <a:ext cx="12192001" cy="4400550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01847" y="142154"/>
            <a:ext cx="2242503" cy="627682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4" b="12515"/>
          <a:stretch/>
        </p:blipFill>
        <p:spPr>
          <a:xfrm>
            <a:off x="0" y="0"/>
            <a:ext cx="12191999" cy="4400550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41C37BF7-CAE8-4F93-8BE5-229FC17201DA}"/>
              </a:ext>
            </a:extLst>
          </p:cNvPr>
          <p:cNvSpPr/>
          <p:nvPr userDrawn="1"/>
        </p:nvSpPr>
        <p:spPr>
          <a:xfrm>
            <a:off x="0" y="0"/>
            <a:ext cx="12192001" cy="4400550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" name="直接连接符 15"/>
          <p:cNvCxnSpPr/>
          <p:nvPr userDrawn="1"/>
        </p:nvCxnSpPr>
        <p:spPr>
          <a:xfrm>
            <a:off x="-71956" y="4398806"/>
            <a:ext cx="12339873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图片 16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01847" y="142154"/>
            <a:ext cx="2242503" cy="627682"/>
          </a:xfrm>
          <a:prstGeom prst="rect">
            <a:avLst/>
          </a:prstGeom>
        </p:spPr>
      </p:pic>
      <p:sp>
        <p:nvSpPr>
          <p:cNvPr id="18" name="矩形: 圆角 162">
            <a:extLst>
              <a:ext uri="{FF2B5EF4-FFF2-40B4-BE49-F238E27FC236}">
                <a16:creationId xmlns:a16="http://schemas.microsoft.com/office/drawing/2014/main" id="{73EA18D4-72CA-45CF-AE53-812904BBD9F8}"/>
              </a:ext>
            </a:extLst>
          </p:cNvPr>
          <p:cNvSpPr/>
          <p:nvPr userDrawn="1"/>
        </p:nvSpPr>
        <p:spPr>
          <a:xfrm>
            <a:off x="1664486" y="3107981"/>
            <a:ext cx="8945408" cy="3014890"/>
          </a:xfrm>
          <a:prstGeom prst="roundRect">
            <a:avLst>
              <a:gd name="adj" fmla="val 3205"/>
            </a:avLst>
          </a:prstGeom>
          <a:solidFill>
            <a:sysClr val="window" lastClr="FFFFFF">
              <a:alpha val="80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F0502020204030204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9" name="矩形: 圆角 163">
            <a:extLst>
              <a:ext uri="{FF2B5EF4-FFF2-40B4-BE49-F238E27FC236}">
                <a16:creationId xmlns:a16="http://schemas.microsoft.com/office/drawing/2014/main" id="{892230CE-A9FF-48DB-861E-D9073D5E9011}"/>
              </a:ext>
            </a:extLst>
          </p:cNvPr>
          <p:cNvSpPr/>
          <p:nvPr userDrawn="1"/>
        </p:nvSpPr>
        <p:spPr>
          <a:xfrm>
            <a:off x="1463942" y="3222979"/>
            <a:ext cx="9346497" cy="2899892"/>
          </a:xfrm>
          <a:prstGeom prst="roundRect">
            <a:avLst>
              <a:gd name="adj" fmla="val 3205"/>
            </a:avLst>
          </a:prstGeom>
          <a:solidFill>
            <a:sysClr val="window" lastClr="FFFFFF">
              <a:alpha val="94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F0502020204030204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0" name="矩形: 圆角 164">
            <a:extLst>
              <a:ext uri="{FF2B5EF4-FFF2-40B4-BE49-F238E27FC236}">
                <a16:creationId xmlns:a16="http://schemas.microsoft.com/office/drawing/2014/main" id="{15AB3CB8-C895-4E8E-9CCA-7C80BF894F94}"/>
              </a:ext>
            </a:extLst>
          </p:cNvPr>
          <p:cNvSpPr/>
          <p:nvPr userDrawn="1"/>
        </p:nvSpPr>
        <p:spPr>
          <a:xfrm>
            <a:off x="1200150" y="3365257"/>
            <a:ext cx="9791700" cy="2757614"/>
          </a:xfrm>
          <a:prstGeom prst="roundRect">
            <a:avLst>
              <a:gd name="adj" fmla="val 3205"/>
            </a:avLst>
          </a:prstGeom>
          <a:gradFill flip="none" rotWithShape="1">
            <a:gsLst>
              <a:gs pos="0">
                <a:sysClr val="window" lastClr="FFFFFF"/>
              </a:gs>
              <a:gs pos="100000">
                <a:srgbClr val="F8F8F8"/>
              </a:gs>
            </a:gsLst>
            <a:lin ang="5400000" scaled="1"/>
            <a:tileRect/>
          </a:gradFill>
          <a:ln w="12700" cap="flat" cmpd="sng" algn="ctr">
            <a:noFill/>
            <a:prstDash val="solid"/>
            <a:miter lim="800000"/>
          </a:ln>
          <a:effectLst>
            <a:outerShdw blurRad="317500" sx="102000" sy="102000" algn="ctr" rotWithShape="0">
              <a:sysClr val="window" lastClr="FFFFFF">
                <a:lumMod val="75000"/>
                <a:alpha val="40000"/>
              </a:sysClr>
            </a:outerShdw>
          </a:effectLst>
        </p:spPr>
        <p:txBody>
          <a:bodyPr rot="0" spcFirstLastPara="0" vertOverflow="overflow" horzOverflow="overflow" vert="horz" wrap="square" lIns="540000" tIns="72000" rIns="540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457200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F0502020204030204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54728669"/>
      </p:ext>
    </p:extLst>
  </p:cSld>
  <p:clrMapOvr>
    <a:masterClrMapping/>
  </p:clrMapOvr>
  <p:transition spd="med"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7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4" b="196"/>
          <a:stretch/>
        </p:blipFill>
        <p:spPr>
          <a:xfrm>
            <a:off x="0" y="-1"/>
            <a:ext cx="12191999" cy="5019675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41C37BF7-CAE8-4F93-8BE5-229FC17201DA}"/>
              </a:ext>
            </a:extLst>
          </p:cNvPr>
          <p:cNvSpPr/>
          <p:nvPr userDrawn="1"/>
        </p:nvSpPr>
        <p:spPr>
          <a:xfrm>
            <a:off x="0" y="5019674"/>
            <a:ext cx="12192001" cy="1838326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1C37BF7-CAE8-4F93-8BE5-229FC17201DA}"/>
              </a:ext>
            </a:extLst>
          </p:cNvPr>
          <p:cNvSpPr/>
          <p:nvPr userDrawn="1"/>
        </p:nvSpPr>
        <p:spPr>
          <a:xfrm>
            <a:off x="0" y="0"/>
            <a:ext cx="12192001" cy="5019674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-73461" y="5009909"/>
            <a:ext cx="12339873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E77144AF-E247-4A51-BF9C-A0E75712D941}"/>
              </a:ext>
            </a:extLst>
          </p:cNvPr>
          <p:cNvSpPr/>
          <p:nvPr userDrawn="1"/>
        </p:nvSpPr>
        <p:spPr>
          <a:xfrm>
            <a:off x="2041996" y="3927615"/>
            <a:ext cx="8108006" cy="2164588"/>
          </a:xfrm>
          <a:prstGeom prst="rect">
            <a:avLst/>
          </a:prstGeom>
          <a:solidFill>
            <a:sysClr val="window" lastClr="FFFFFF"/>
          </a:solidFill>
          <a:ln w="76200" cap="flat" cmpd="sng" algn="ctr">
            <a:solidFill>
              <a:schemeClr val="accent3">
                <a:lumMod val="20000"/>
                <a:lumOff val="80000"/>
              </a:schemeClr>
            </a:solidFill>
            <a:prstDash val="solid"/>
            <a:miter lim="800000"/>
          </a:ln>
          <a:effectLst>
            <a:outerShdw blurRad="558800" sx="102000" sy="102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54764" y="1532412"/>
            <a:ext cx="3082473" cy="862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928074"/>
      </p:ext>
    </p:extLst>
  </p:cSld>
  <p:clrMapOvr>
    <a:masterClrMapping/>
  </p:clrMapOvr>
  <p:transition spd="med"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7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4" b="196"/>
          <a:stretch/>
        </p:blipFill>
        <p:spPr>
          <a:xfrm>
            <a:off x="0" y="-1"/>
            <a:ext cx="12191999" cy="5019675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41C37BF7-CAE8-4F93-8BE5-229FC17201DA}"/>
              </a:ext>
            </a:extLst>
          </p:cNvPr>
          <p:cNvSpPr/>
          <p:nvPr userDrawn="1"/>
        </p:nvSpPr>
        <p:spPr>
          <a:xfrm>
            <a:off x="0" y="5019674"/>
            <a:ext cx="12192001" cy="1838326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1C37BF7-CAE8-4F93-8BE5-229FC17201DA}"/>
              </a:ext>
            </a:extLst>
          </p:cNvPr>
          <p:cNvSpPr/>
          <p:nvPr userDrawn="1"/>
        </p:nvSpPr>
        <p:spPr>
          <a:xfrm>
            <a:off x="0" y="0"/>
            <a:ext cx="12192001" cy="5019674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-73461" y="5009909"/>
            <a:ext cx="12339873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E77144AF-E247-4A51-BF9C-A0E75712D941}"/>
              </a:ext>
            </a:extLst>
          </p:cNvPr>
          <p:cNvSpPr/>
          <p:nvPr userDrawn="1"/>
        </p:nvSpPr>
        <p:spPr>
          <a:xfrm>
            <a:off x="1473992" y="3927615"/>
            <a:ext cx="9244014" cy="2164588"/>
          </a:xfrm>
          <a:prstGeom prst="rect">
            <a:avLst/>
          </a:prstGeom>
          <a:solidFill>
            <a:sysClr val="window" lastClr="FFFFFF"/>
          </a:solidFill>
          <a:ln w="76200" cap="flat" cmpd="sng" algn="ctr">
            <a:solidFill>
              <a:schemeClr val="accent3">
                <a:lumMod val="20000"/>
                <a:lumOff val="80000"/>
              </a:schemeClr>
            </a:solidFill>
            <a:prstDash val="solid"/>
            <a:miter lim="800000"/>
          </a:ln>
          <a:effectLst>
            <a:outerShdw blurRad="558800" sx="102000" sy="102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54764" y="1532412"/>
            <a:ext cx="3082473" cy="862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989810"/>
      </p:ext>
    </p:extLst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2-首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A-矩形 7">
            <a:extLst>
              <a:ext uri="{FF2B5EF4-FFF2-40B4-BE49-F238E27FC236}">
                <a16:creationId xmlns:a16="http://schemas.microsoft.com/office/drawing/2014/main" id="{F617AE56-2DFD-4B3C-9381-5F4B6AA7F4D0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11373037" y="1"/>
            <a:ext cx="818963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3" name="PA-矩形 7">
            <a:extLst>
              <a:ext uri="{FF2B5EF4-FFF2-40B4-BE49-F238E27FC236}">
                <a16:creationId xmlns:a16="http://schemas.microsoft.com/office/drawing/2014/main" id="{F617AE56-2DFD-4B3C-9381-5F4B6AA7F4D0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1379387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>
            <a:off x="11373037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图片 3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610651" y="161103"/>
            <a:ext cx="6791691" cy="6535792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B9BCF8FA-A10E-4A84-94FB-9EE190AFE929}"/>
              </a:ext>
            </a:extLst>
          </p:cNvPr>
          <p:cNvSpPr/>
          <p:nvPr userDrawn="1"/>
        </p:nvSpPr>
        <p:spPr>
          <a:xfrm>
            <a:off x="0" y="1504950"/>
            <a:ext cx="12192000" cy="38481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sx="101000" sy="101000" algn="ctr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31" name="任意多边形: 形状 30">
            <a:extLst>
              <a:ext uri="{FF2B5EF4-FFF2-40B4-BE49-F238E27FC236}">
                <a16:creationId xmlns:a16="http://schemas.microsoft.com/office/drawing/2014/main" id="{C46A2DAE-C2C5-44C0-8C41-6B17019A21CC}"/>
              </a:ext>
            </a:extLst>
          </p:cNvPr>
          <p:cNvSpPr/>
          <p:nvPr userDrawn="1"/>
        </p:nvSpPr>
        <p:spPr>
          <a:xfrm flipV="1">
            <a:off x="5143364" y="3786901"/>
            <a:ext cx="6236023" cy="193259"/>
          </a:xfrm>
          <a:custGeom>
            <a:avLst/>
            <a:gdLst>
              <a:gd name="connsiteX0" fmla="*/ 0 w 6415214"/>
              <a:gd name="connsiteY0" fmla="*/ 171407 h 171407"/>
              <a:gd name="connsiteX1" fmla="*/ 6415214 w 6415214"/>
              <a:gd name="connsiteY1" fmla="*/ 171407 h 171407"/>
              <a:gd name="connsiteX2" fmla="*/ 6415214 w 6415214"/>
              <a:gd name="connsiteY2" fmla="*/ 100390 h 171407"/>
              <a:gd name="connsiteX3" fmla="*/ 511261 w 6415214"/>
              <a:gd name="connsiteY3" fmla="*/ 100390 h 171407"/>
              <a:gd name="connsiteX4" fmla="*/ 229919 w 6415214"/>
              <a:gd name="connsiteY4" fmla="*/ 0 h 171407"/>
              <a:gd name="connsiteX5" fmla="*/ 229919 w 6415214"/>
              <a:gd name="connsiteY5" fmla="*/ 100390 h 171407"/>
              <a:gd name="connsiteX6" fmla="*/ 0 w 6415214"/>
              <a:gd name="connsiteY6" fmla="*/ 100390 h 171407"/>
              <a:gd name="connsiteX0" fmla="*/ 0 w 6415214"/>
              <a:gd name="connsiteY0" fmla="*/ 171407 h 262847"/>
              <a:gd name="connsiteX1" fmla="*/ 6415214 w 6415214"/>
              <a:gd name="connsiteY1" fmla="*/ 171407 h 262847"/>
              <a:gd name="connsiteX2" fmla="*/ 6415214 w 6415214"/>
              <a:gd name="connsiteY2" fmla="*/ 100390 h 262847"/>
              <a:gd name="connsiteX3" fmla="*/ 511261 w 6415214"/>
              <a:gd name="connsiteY3" fmla="*/ 100390 h 262847"/>
              <a:gd name="connsiteX4" fmla="*/ 229919 w 6415214"/>
              <a:gd name="connsiteY4" fmla="*/ 0 h 262847"/>
              <a:gd name="connsiteX5" fmla="*/ 229919 w 6415214"/>
              <a:gd name="connsiteY5" fmla="*/ 100390 h 262847"/>
              <a:gd name="connsiteX6" fmla="*/ 0 w 6415214"/>
              <a:gd name="connsiteY6" fmla="*/ 100390 h 262847"/>
              <a:gd name="connsiteX7" fmla="*/ 91440 w 6415214"/>
              <a:gd name="connsiteY7" fmla="*/ 262847 h 262847"/>
              <a:gd name="connsiteX0" fmla="*/ 0 w 6415214"/>
              <a:gd name="connsiteY0" fmla="*/ 171407 h 171407"/>
              <a:gd name="connsiteX1" fmla="*/ 6415214 w 6415214"/>
              <a:gd name="connsiteY1" fmla="*/ 171407 h 171407"/>
              <a:gd name="connsiteX2" fmla="*/ 6415214 w 6415214"/>
              <a:gd name="connsiteY2" fmla="*/ 100390 h 171407"/>
              <a:gd name="connsiteX3" fmla="*/ 511261 w 6415214"/>
              <a:gd name="connsiteY3" fmla="*/ 100390 h 171407"/>
              <a:gd name="connsiteX4" fmla="*/ 229919 w 6415214"/>
              <a:gd name="connsiteY4" fmla="*/ 0 h 171407"/>
              <a:gd name="connsiteX5" fmla="*/ 229919 w 6415214"/>
              <a:gd name="connsiteY5" fmla="*/ 100390 h 171407"/>
              <a:gd name="connsiteX6" fmla="*/ 0 w 6415214"/>
              <a:gd name="connsiteY6" fmla="*/ 100390 h 171407"/>
              <a:gd name="connsiteX0" fmla="*/ 0 w 6415214"/>
              <a:gd name="connsiteY0" fmla="*/ 171407 h 171407"/>
              <a:gd name="connsiteX1" fmla="*/ 6415214 w 6415214"/>
              <a:gd name="connsiteY1" fmla="*/ 100390 h 171407"/>
              <a:gd name="connsiteX2" fmla="*/ 511261 w 6415214"/>
              <a:gd name="connsiteY2" fmla="*/ 100390 h 171407"/>
              <a:gd name="connsiteX3" fmla="*/ 229919 w 6415214"/>
              <a:gd name="connsiteY3" fmla="*/ 0 h 171407"/>
              <a:gd name="connsiteX4" fmla="*/ 229919 w 6415214"/>
              <a:gd name="connsiteY4" fmla="*/ 100390 h 171407"/>
              <a:gd name="connsiteX5" fmla="*/ 0 w 6415214"/>
              <a:gd name="connsiteY5" fmla="*/ 100390 h 171407"/>
              <a:gd name="connsiteX0" fmla="*/ 6415214 w 6415214"/>
              <a:gd name="connsiteY0" fmla="*/ 100390 h 100390"/>
              <a:gd name="connsiteX1" fmla="*/ 511261 w 6415214"/>
              <a:gd name="connsiteY1" fmla="*/ 100390 h 100390"/>
              <a:gd name="connsiteX2" fmla="*/ 229919 w 6415214"/>
              <a:gd name="connsiteY2" fmla="*/ 0 h 100390"/>
              <a:gd name="connsiteX3" fmla="*/ 229919 w 6415214"/>
              <a:gd name="connsiteY3" fmla="*/ 100390 h 100390"/>
              <a:gd name="connsiteX4" fmla="*/ 0 w 6415214"/>
              <a:gd name="connsiteY4" fmla="*/ 100390 h 100390"/>
              <a:gd name="connsiteX0" fmla="*/ 6415214 w 6415214"/>
              <a:gd name="connsiteY0" fmla="*/ 195640 h 195640"/>
              <a:gd name="connsiteX1" fmla="*/ 511261 w 6415214"/>
              <a:gd name="connsiteY1" fmla="*/ 195640 h 195640"/>
              <a:gd name="connsiteX2" fmla="*/ 227538 w 6415214"/>
              <a:gd name="connsiteY2" fmla="*/ 0 h 195640"/>
              <a:gd name="connsiteX3" fmla="*/ 229919 w 6415214"/>
              <a:gd name="connsiteY3" fmla="*/ 195640 h 195640"/>
              <a:gd name="connsiteX4" fmla="*/ 0 w 6415214"/>
              <a:gd name="connsiteY4" fmla="*/ 195640 h 195640"/>
              <a:gd name="connsiteX0" fmla="*/ 6415214 w 6415214"/>
              <a:gd name="connsiteY0" fmla="*/ 193259 h 193259"/>
              <a:gd name="connsiteX1" fmla="*/ 511261 w 6415214"/>
              <a:gd name="connsiteY1" fmla="*/ 193259 h 193259"/>
              <a:gd name="connsiteX2" fmla="*/ 232301 w 6415214"/>
              <a:gd name="connsiteY2" fmla="*/ 0 h 193259"/>
              <a:gd name="connsiteX3" fmla="*/ 229919 w 6415214"/>
              <a:gd name="connsiteY3" fmla="*/ 193259 h 193259"/>
              <a:gd name="connsiteX4" fmla="*/ 0 w 6415214"/>
              <a:gd name="connsiteY4" fmla="*/ 193259 h 193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15214" h="193259">
                <a:moveTo>
                  <a:pt x="6415214" y="193259"/>
                </a:moveTo>
                <a:lnTo>
                  <a:pt x="511261" y="193259"/>
                </a:lnTo>
                <a:lnTo>
                  <a:pt x="232301" y="0"/>
                </a:lnTo>
                <a:cubicBezTo>
                  <a:pt x="233095" y="65213"/>
                  <a:pt x="229125" y="128046"/>
                  <a:pt x="229919" y="193259"/>
                </a:cubicBezTo>
                <a:lnTo>
                  <a:pt x="0" y="193259"/>
                </a:lnTo>
              </a:path>
            </a:pathLst>
          </a:cu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48" name="标题 47">
            <a:extLst>
              <a:ext uri="{FF2B5EF4-FFF2-40B4-BE49-F238E27FC236}">
                <a16:creationId xmlns:a16="http://schemas.microsoft.com/office/drawing/2014/main" id="{253B7C5E-3F08-4EBF-9056-30949C85AE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13420" y="2558484"/>
            <a:ext cx="6236023" cy="120032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>
              <a:lnSpc>
                <a:spcPct val="100000"/>
              </a:lnSpc>
              <a:defRPr lang="zh-CN" altLang="en-US" sz="3600" b="1" spc="100" dirty="0">
                <a:latin typeface="+mn-ea"/>
                <a:ea typeface="+mn-ea"/>
                <a:cs typeface="+mn-ea"/>
              </a:defRPr>
            </a:lvl1pPr>
          </a:lstStyle>
          <a:p>
            <a:pPr marL="0" lvl="0"/>
            <a:r>
              <a:rPr lang="zh-CN" altLang="en-US" dirty="0"/>
              <a:t>请在此输入标题</a:t>
            </a:r>
            <a:br>
              <a:rPr lang="zh-CN" altLang="en-US" dirty="0"/>
            </a:br>
            <a:r>
              <a:rPr lang="zh-CN" altLang="en-US" dirty="0"/>
              <a:t>尽量回车保证标题为两行</a:t>
            </a:r>
          </a:p>
        </p:txBody>
      </p:sp>
      <p:sp>
        <p:nvSpPr>
          <p:cNvPr id="60" name="文本占位符 87">
            <a:extLst>
              <a:ext uri="{FF2B5EF4-FFF2-40B4-BE49-F238E27FC236}">
                <a16:creationId xmlns:a16="http://schemas.microsoft.com/office/drawing/2014/main" id="{00D06366-D345-4DCE-A938-EC3BB78363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37014" y="2329801"/>
            <a:ext cx="5154585" cy="2585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marL="0" indent="0">
              <a:buNone/>
              <a:defRPr lang="zh-CN" altLang="en-US" sz="1200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Wingdings 3" panose="05040102010807070707" pitchFamily="18" charset="2"/>
              </a:defRPr>
            </a:lvl1pPr>
          </a:lstStyle>
          <a:p>
            <a:pPr marL="228600" lvl="0" indent="-228600"/>
            <a:r>
              <a:rPr lang="zh-CN" altLang="en-US" dirty="0"/>
              <a:t>请在此输入你的副标题</a:t>
            </a:r>
          </a:p>
        </p:txBody>
      </p:sp>
      <p:sp>
        <p:nvSpPr>
          <p:cNvPr id="38" name="文本占位符 53">
            <a:extLst>
              <a:ext uri="{FF2B5EF4-FFF2-40B4-BE49-F238E27FC236}">
                <a16:creationId xmlns:a16="http://schemas.microsoft.com/office/drawing/2014/main" id="{6465F7BF-7316-4A2A-9ECF-AB9E637FFCF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43364" y="4198880"/>
            <a:ext cx="4065361" cy="344710"/>
          </a:xfrm>
          <a:prstGeom prst="rect">
            <a:avLst/>
          </a:prstGeom>
          <a:noFill/>
        </p:spPr>
        <p:txBody>
          <a:bodyPr wrap="square" lIns="0" rtlCol="0" anchor="ctr" anchorCtr="0">
            <a:spAutoFit/>
          </a:bodyPr>
          <a:lstStyle>
            <a:lvl1pPr marL="0" indent="0">
              <a:lnSpc>
                <a:spcPct val="130000"/>
              </a:lnSpc>
              <a:buNone/>
              <a:defRPr lang="zh-CN" altLang="en-US" sz="1400" spc="10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>
              <a:lnSpc>
                <a:spcPct val="130000"/>
              </a:lnSpc>
            </a:pPr>
            <a:r>
              <a:rPr lang="zh-CN" altLang="en-US" dirty="0"/>
              <a:t>指导教师： </a:t>
            </a:r>
            <a:r>
              <a:rPr lang="en-US" altLang="zh-CN" dirty="0"/>
              <a:t>XXX	</a:t>
            </a:r>
            <a:r>
              <a:rPr lang="zh-CN" altLang="en-US" dirty="0"/>
              <a:t>答辩学生： 芃苇</a:t>
            </a: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1261" y="2359437"/>
            <a:ext cx="2855386" cy="2169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257644"/>
      </p:ext>
    </p:extLst>
  </p:cSld>
  <p:clrMapOvr>
    <a:masterClrMapping/>
  </p:clrMapOvr>
  <p:transition spd="med"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7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" t="13078" r="-1" b="115"/>
          <a:stretch/>
        </p:blipFill>
        <p:spPr>
          <a:xfrm>
            <a:off x="0" y="-1"/>
            <a:ext cx="12191999" cy="4362681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41C37BF7-CAE8-4F93-8BE5-229FC17201DA}"/>
              </a:ext>
            </a:extLst>
          </p:cNvPr>
          <p:cNvSpPr/>
          <p:nvPr userDrawn="1"/>
        </p:nvSpPr>
        <p:spPr>
          <a:xfrm>
            <a:off x="0" y="4346687"/>
            <a:ext cx="12192001" cy="2511313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1C37BF7-CAE8-4F93-8BE5-229FC17201DA}"/>
              </a:ext>
            </a:extLst>
          </p:cNvPr>
          <p:cNvSpPr/>
          <p:nvPr userDrawn="1"/>
        </p:nvSpPr>
        <p:spPr>
          <a:xfrm>
            <a:off x="0" y="0"/>
            <a:ext cx="12192001" cy="4346687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-73936" y="4346687"/>
            <a:ext cx="12339873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E77144AF-E247-4A51-BF9C-A0E75712D941}"/>
              </a:ext>
            </a:extLst>
          </p:cNvPr>
          <p:cNvSpPr/>
          <p:nvPr userDrawn="1"/>
        </p:nvSpPr>
        <p:spPr>
          <a:xfrm>
            <a:off x="1828800" y="2524126"/>
            <a:ext cx="8494006" cy="3568078"/>
          </a:xfrm>
          <a:prstGeom prst="rect">
            <a:avLst/>
          </a:prstGeom>
          <a:solidFill>
            <a:sysClr val="window" lastClr="FFFFFF"/>
          </a:solidFill>
          <a:ln w="76200" cap="flat" cmpd="sng" algn="ctr">
            <a:solidFill>
              <a:schemeClr val="accent3">
                <a:lumMod val="20000"/>
                <a:lumOff val="80000"/>
              </a:schemeClr>
            </a:solidFill>
            <a:prstDash val="solid"/>
            <a:miter lim="800000"/>
          </a:ln>
          <a:effectLst>
            <a:outerShdw blurRad="558800" sx="102000" sy="102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pic>
        <p:nvPicPr>
          <p:cNvPr id="69" name="图片 6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54764" y="861200"/>
            <a:ext cx="3082473" cy="862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654732"/>
      </p:ext>
    </p:extLst>
  </p:cSld>
  <p:clrMapOvr>
    <a:masterClrMapping/>
  </p:clrMapOvr>
  <p:transition spd="med"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7-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CEDD8B33-19AA-4632-BE4B-A5744CEC2C4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07E42"/>
              </a:gs>
              <a:gs pos="100000">
                <a:schemeClr val="accent1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43725" y="1087685"/>
            <a:ext cx="5251028" cy="5254131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D1BADEE0-5304-4D64-BC33-E82C8C71DF4D}"/>
              </a:ext>
            </a:extLst>
          </p:cNvPr>
          <p:cNvSpPr/>
          <p:nvPr userDrawn="1"/>
        </p:nvSpPr>
        <p:spPr>
          <a:xfrm>
            <a:off x="7423183" y="0"/>
            <a:ext cx="4768815" cy="6858001"/>
          </a:xfrm>
          <a:prstGeom prst="rect">
            <a:avLst/>
          </a:prstGeom>
          <a:gradFill flip="none" rotWithShape="1">
            <a:gsLst>
              <a:gs pos="0">
                <a:srgbClr val="006C39">
                  <a:alpha val="0"/>
                </a:srgbClr>
              </a:gs>
              <a:gs pos="100000">
                <a:schemeClr val="accent1">
                  <a:alpha val="72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E77144AF-E247-4A51-BF9C-A0E75712D941}"/>
              </a:ext>
            </a:extLst>
          </p:cNvPr>
          <p:cNvSpPr/>
          <p:nvPr userDrawn="1"/>
        </p:nvSpPr>
        <p:spPr>
          <a:xfrm>
            <a:off x="6873734" y="3188524"/>
            <a:ext cx="5318266" cy="1205346"/>
          </a:xfrm>
          <a:prstGeom prst="rect">
            <a:avLst/>
          </a:prstGeom>
          <a:solidFill>
            <a:sysClr val="window" lastClr="FFFFFF"/>
          </a:solidFill>
          <a:ln w="76200" cap="flat" cmpd="sng" algn="ctr">
            <a:noFill/>
            <a:prstDash val="solid"/>
            <a:miter lim="800000"/>
          </a:ln>
          <a:effectLst>
            <a:outerShdw blurRad="558800" sx="102000" sy="102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E77144AF-E247-4A51-BF9C-A0E75712D941}"/>
              </a:ext>
            </a:extLst>
          </p:cNvPr>
          <p:cNvSpPr/>
          <p:nvPr userDrawn="1"/>
        </p:nvSpPr>
        <p:spPr>
          <a:xfrm>
            <a:off x="6873734" y="3188522"/>
            <a:ext cx="549449" cy="1205348"/>
          </a:xfrm>
          <a:prstGeom prst="rect">
            <a:avLst/>
          </a:prstGeom>
          <a:solidFill>
            <a:schemeClr val="accent4"/>
          </a:solidFill>
          <a:ln w="76200" cap="flat" cmpd="sng" algn="ctr">
            <a:noFill/>
            <a:prstDash val="solid"/>
            <a:miter lim="800000"/>
          </a:ln>
          <a:effectLst>
            <a:outerShdw blurRad="558800" sx="102000" sy="102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A04A170D-2187-4825-AF2D-C8F1D0BDF5F4}"/>
              </a:ext>
            </a:extLst>
          </p:cNvPr>
          <p:cNvSpPr txBox="1"/>
          <p:nvPr userDrawn="1"/>
        </p:nvSpPr>
        <p:spPr>
          <a:xfrm>
            <a:off x="-2647787" y="-2281727"/>
            <a:ext cx="6031920" cy="11172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0" dirty="0">
                <a:solidFill>
                  <a:schemeClr val="bg1">
                    <a:alpha val="40000"/>
                  </a:schemeClr>
                </a:solidFill>
              </a:rPr>
              <a:t>0</a:t>
            </a:r>
            <a:endParaRPr lang="zh-CN" altLang="en-US" sz="72000" dirty="0">
              <a:solidFill>
                <a:schemeClr val="bg1">
                  <a:alpha val="40000"/>
                </a:schemeClr>
              </a:solidFill>
            </a:endParaRPr>
          </a:p>
        </p:txBody>
      </p:sp>
      <p:pic>
        <p:nvPicPr>
          <p:cNvPr id="46" name="图片 4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85140" y="203173"/>
            <a:ext cx="2510452" cy="702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973998"/>
      </p:ext>
    </p:extLst>
  </p:cSld>
  <p:clrMapOvr>
    <a:masterClrMapping/>
  </p:clrMapOvr>
  <p:transition spd="med"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CEDD8B33-19AA-4632-BE4B-A5744CEC2C4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07E42"/>
              </a:gs>
              <a:gs pos="100000">
                <a:schemeClr val="accent1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43725" y="1087685"/>
            <a:ext cx="5251028" cy="5254131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D1BADEE0-5304-4D64-BC33-E82C8C71DF4D}"/>
              </a:ext>
            </a:extLst>
          </p:cNvPr>
          <p:cNvSpPr/>
          <p:nvPr userDrawn="1"/>
        </p:nvSpPr>
        <p:spPr>
          <a:xfrm>
            <a:off x="6870981" y="0"/>
            <a:ext cx="5321017" cy="6858001"/>
          </a:xfrm>
          <a:prstGeom prst="rect">
            <a:avLst/>
          </a:prstGeom>
          <a:gradFill flip="none" rotWithShape="1">
            <a:gsLst>
              <a:gs pos="0">
                <a:srgbClr val="006C39">
                  <a:alpha val="0"/>
                </a:srgbClr>
              </a:gs>
              <a:gs pos="100000">
                <a:schemeClr val="accent1">
                  <a:alpha val="72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E77144AF-E247-4A51-BF9C-A0E75712D941}"/>
              </a:ext>
            </a:extLst>
          </p:cNvPr>
          <p:cNvSpPr/>
          <p:nvPr userDrawn="1"/>
        </p:nvSpPr>
        <p:spPr>
          <a:xfrm>
            <a:off x="6873734" y="3188524"/>
            <a:ext cx="5318266" cy="1205346"/>
          </a:xfrm>
          <a:prstGeom prst="rect">
            <a:avLst/>
          </a:prstGeom>
          <a:solidFill>
            <a:sysClr val="window" lastClr="FFFFFF"/>
          </a:solidFill>
          <a:ln w="76200" cap="flat" cmpd="sng" algn="ctr">
            <a:noFill/>
            <a:prstDash val="solid"/>
            <a:miter lim="800000"/>
          </a:ln>
          <a:effectLst>
            <a:outerShdw blurRad="558800" sx="102000" sy="102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E77144AF-E247-4A51-BF9C-A0E75712D941}"/>
              </a:ext>
            </a:extLst>
          </p:cNvPr>
          <p:cNvSpPr/>
          <p:nvPr userDrawn="1"/>
        </p:nvSpPr>
        <p:spPr>
          <a:xfrm>
            <a:off x="6873734" y="3188522"/>
            <a:ext cx="549449" cy="1205348"/>
          </a:xfrm>
          <a:prstGeom prst="rect">
            <a:avLst/>
          </a:prstGeom>
          <a:solidFill>
            <a:schemeClr val="accent4"/>
          </a:solidFill>
          <a:ln w="76200" cap="flat" cmpd="sng" algn="ctr">
            <a:noFill/>
            <a:prstDash val="solid"/>
            <a:miter lim="800000"/>
          </a:ln>
          <a:effectLst>
            <a:outerShdw blurRad="558800" sx="102000" sy="102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pic>
        <p:nvPicPr>
          <p:cNvPr id="46" name="图片 4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85140" y="203173"/>
            <a:ext cx="2510452" cy="702681"/>
          </a:xfrm>
          <a:prstGeom prst="rect">
            <a:avLst/>
          </a:prstGeom>
        </p:spPr>
      </p:pic>
      <p:grpSp>
        <p:nvGrpSpPr>
          <p:cNvPr id="9" name="Group 6"/>
          <p:cNvGrpSpPr>
            <a:grpSpLocks/>
          </p:cNvGrpSpPr>
          <p:nvPr userDrawn="1"/>
        </p:nvGrpSpPr>
        <p:grpSpPr bwMode="auto">
          <a:xfrm>
            <a:off x="778934" y="687917"/>
            <a:ext cx="3299884" cy="5425016"/>
            <a:chOff x="0" y="0"/>
            <a:chExt cx="2476153" cy="4069266"/>
          </a:xfrm>
          <a:solidFill>
            <a:schemeClr val="bg1">
              <a:alpha val="25000"/>
            </a:schemeClr>
          </a:solidFill>
        </p:grpSpPr>
        <p:sp>
          <p:nvSpPr>
            <p:cNvPr id="10" name="矩形 3"/>
            <p:cNvSpPr>
              <a:spLocks noChangeArrowheads="1"/>
            </p:cNvSpPr>
            <p:nvPr/>
          </p:nvSpPr>
          <p:spPr bwMode="auto">
            <a:xfrm>
              <a:off x="0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3" name="矩形 4"/>
            <p:cNvSpPr>
              <a:spLocks noChangeArrowheads="1"/>
            </p:cNvSpPr>
            <p:nvPr/>
          </p:nvSpPr>
          <p:spPr bwMode="auto">
            <a:xfrm>
              <a:off x="437624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4" name="矩形 5"/>
            <p:cNvSpPr>
              <a:spLocks noChangeArrowheads="1"/>
            </p:cNvSpPr>
            <p:nvPr/>
          </p:nvSpPr>
          <p:spPr bwMode="auto">
            <a:xfrm>
              <a:off x="875248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5" name="矩形 6"/>
            <p:cNvSpPr>
              <a:spLocks noChangeArrowheads="1"/>
            </p:cNvSpPr>
            <p:nvPr/>
          </p:nvSpPr>
          <p:spPr bwMode="auto">
            <a:xfrm>
              <a:off x="1312872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6" name="矩形 7"/>
            <p:cNvSpPr>
              <a:spLocks noChangeArrowheads="1"/>
            </p:cNvSpPr>
            <p:nvPr/>
          </p:nvSpPr>
          <p:spPr bwMode="auto">
            <a:xfrm>
              <a:off x="1750496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7" name="矩形 8"/>
            <p:cNvSpPr>
              <a:spLocks noChangeArrowheads="1"/>
            </p:cNvSpPr>
            <p:nvPr/>
          </p:nvSpPr>
          <p:spPr bwMode="auto">
            <a:xfrm>
              <a:off x="2188121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8" name="矩形 59"/>
            <p:cNvSpPr>
              <a:spLocks noChangeArrowheads="1"/>
            </p:cNvSpPr>
            <p:nvPr/>
          </p:nvSpPr>
          <p:spPr bwMode="auto">
            <a:xfrm>
              <a:off x="0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9" name="矩形 60"/>
            <p:cNvSpPr>
              <a:spLocks noChangeArrowheads="1"/>
            </p:cNvSpPr>
            <p:nvPr/>
          </p:nvSpPr>
          <p:spPr bwMode="auto">
            <a:xfrm>
              <a:off x="437624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0" name="矩形 61"/>
            <p:cNvSpPr>
              <a:spLocks noChangeArrowheads="1"/>
            </p:cNvSpPr>
            <p:nvPr/>
          </p:nvSpPr>
          <p:spPr bwMode="auto">
            <a:xfrm>
              <a:off x="875248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1" name="矩形 62"/>
            <p:cNvSpPr>
              <a:spLocks noChangeArrowheads="1"/>
            </p:cNvSpPr>
            <p:nvPr/>
          </p:nvSpPr>
          <p:spPr bwMode="auto">
            <a:xfrm>
              <a:off x="1312872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2" name="矩形 63"/>
            <p:cNvSpPr>
              <a:spLocks noChangeArrowheads="1"/>
            </p:cNvSpPr>
            <p:nvPr/>
          </p:nvSpPr>
          <p:spPr bwMode="auto">
            <a:xfrm>
              <a:off x="1750496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3" name="矩形 64"/>
            <p:cNvSpPr>
              <a:spLocks noChangeArrowheads="1"/>
            </p:cNvSpPr>
            <p:nvPr/>
          </p:nvSpPr>
          <p:spPr bwMode="auto">
            <a:xfrm>
              <a:off x="2188121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4" name="矩形 66"/>
            <p:cNvSpPr>
              <a:spLocks noChangeArrowheads="1"/>
            </p:cNvSpPr>
            <p:nvPr/>
          </p:nvSpPr>
          <p:spPr bwMode="auto">
            <a:xfrm>
              <a:off x="0" y="828081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5" name="矩形 67"/>
            <p:cNvSpPr>
              <a:spLocks noChangeArrowheads="1"/>
            </p:cNvSpPr>
            <p:nvPr/>
          </p:nvSpPr>
          <p:spPr bwMode="auto">
            <a:xfrm>
              <a:off x="437624" y="828081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6" name="矩形 68"/>
            <p:cNvSpPr>
              <a:spLocks noChangeArrowheads="1"/>
            </p:cNvSpPr>
            <p:nvPr/>
          </p:nvSpPr>
          <p:spPr bwMode="auto">
            <a:xfrm>
              <a:off x="875248" y="828081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7" name="矩形 69"/>
            <p:cNvSpPr>
              <a:spLocks noChangeArrowheads="1"/>
            </p:cNvSpPr>
            <p:nvPr/>
          </p:nvSpPr>
          <p:spPr bwMode="auto">
            <a:xfrm>
              <a:off x="1312872" y="828081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8" name="矩形 70"/>
            <p:cNvSpPr>
              <a:spLocks noChangeArrowheads="1"/>
            </p:cNvSpPr>
            <p:nvPr/>
          </p:nvSpPr>
          <p:spPr bwMode="auto">
            <a:xfrm>
              <a:off x="1750496" y="828081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9" name="矩形 71"/>
            <p:cNvSpPr>
              <a:spLocks noChangeArrowheads="1"/>
            </p:cNvSpPr>
            <p:nvPr/>
          </p:nvSpPr>
          <p:spPr bwMode="auto">
            <a:xfrm>
              <a:off x="2188121" y="828081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0" name="矩形 73"/>
            <p:cNvSpPr>
              <a:spLocks noChangeArrowheads="1"/>
            </p:cNvSpPr>
            <p:nvPr/>
          </p:nvSpPr>
          <p:spPr bwMode="auto">
            <a:xfrm>
              <a:off x="0" y="124996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1" name="矩形 74"/>
            <p:cNvSpPr>
              <a:spLocks noChangeArrowheads="1"/>
            </p:cNvSpPr>
            <p:nvPr/>
          </p:nvSpPr>
          <p:spPr bwMode="auto">
            <a:xfrm>
              <a:off x="437624" y="124996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2" name="矩形 75"/>
            <p:cNvSpPr>
              <a:spLocks noChangeArrowheads="1"/>
            </p:cNvSpPr>
            <p:nvPr/>
          </p:nvSpPr>
          <p:spPr bwMode="auto">
            <a:xfrm>
              <a:off x="875248" y="124996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3" name="矩形 76"/>
            <p:cNvSpPr>
              <a:spLocks noChangeArrowheads="1"/>
            </p:cNvSpPr>
            <p:nvPr/>
          </p:nvSpPr>
          <p:spPr bwMode="auto">
            <a:xfrm>
              <a:off x="1312872" y="124996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4" name="矩形 77"/>
            <p:cNvSpPr>
              <a:spLocks noChangeArrowheads="1"/>
            </p:cNvSpPr>
            <p:nvPr/>
          </p:nvSpPr>
          <p:spPr bwMode="auto">
            <a:xfrm>
              <a:off x="1750496" y="124996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5" name="矩形 78"/>
            <p:cNvSpPr>
              <a:spLocks noChangeArrowheads="1"/>
            </p:cNvSpPr>
            <p:nvPr/>
          </p:nvSpPr>
          <p:spPr bwMode="auto">
            <a:xfrm>
              <a:off x="2188121" y="124996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6" name="矩形 80"/>
            <p:cNvSpPr>
              <a:spLocks noChangeArrowheads="1"/>
            </p:cNvSpPr>
            <p:nvPr/>
          </p:nvSpPr>
          <p:spPr bwMode="auto">
            <a:xfrm>
              <a:off x="0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7" name="矩形 81"/>
            <p:cNvSpPr>
              <a:spLocks noChangeArrowheads="1"/>
            </p:cNvSpPr>
            <p:nvPr/>
          </p:nvSpPr>
          <p:spPr bwMode="auto">
            <a:xfrm>
              <a:off x="437624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8" name="矩形 82"/>
            <p:cNvSpPr>
              <a:spLocks noChangeArrowheads="1"/>
            </p:cNvSpPr>
            <p:nvPr/>
          </p:nvSpPr>
          <p:spPr bwMode="auto">
            <a:xfrm>
              <a:off x="875248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9" name="矩形 83"/>
            <p:cNvSpPr>
              <a:spLocks noChangeArrowheads="1"/>
            </p:cNvSpPr>
            <p:nvPr/>
          </p:nvSpPr>
          <p:spPr bwMode="auto">
            <a:xfrm>
              <a:off x="1312872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0" name="矩形 84"/>
            <p:cNvSpPr>
              <a:spLocks noChangeArrowheads="1"/>
            </p:cNvSpPr>
            <p:nvPr/>
          </p:nvSpPr>
          <p:spPr bwMode="auto">
            <a:xfrm>
              <a:off x="1750496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1" name="矩形 85"/>
            <p:cNvSpPr>
              <a:spLocks noChangeArrowheads="1"/>
            </p:cNvSpPr>
            <p:nvPr/>
          </p:nvSpPr>
          <p:spPr bwMode="auto">
            <a:xfrm>
              <a:off x="2188121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2" name="矩形 87"/>
            <p:cNvSpPr>
              <a:spLocks noChangeArrowheads="1"/>
            </p:cNvSpPr>
            <p:nvPr/>
          </p:nvSpPr>
          <p:spPr bwMode="auto">
            <a:xfrm>
              <a:off x="0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7" name="矩形 88"/>
            <p:cNvSpPr>
              <a:spLocks noChangeArrowheads="1"/>
            </p:cNvSpPr>
            <p:nvPr/>
          </p:nvSpPr>
          <p:spPr bwMode="auto">
            <a:xfrm>
              <a:off x="437624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8" name="矩形 89"/>
            <p:cNvSpPr>
              <a:spLocks noChangeArrowheads="1"/>
            </p:cNvSpPr>
            <p:nvPr/>
          </p:nvSpPr>
          <p:spPr bwMode="auto">
            <a:xfrm>
              <a:off x="875248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9" name="矩形 90"/>
            <p:cNvSpPr>
              <a:spLocks noChangeArrowheads="1"/>
            </p:cNvSpPr>
            <p:nvPr/>
          </p:nvSpPr>
          <p:spPr bwMode="auto">
            <a:xfrm>
              <a:off x="1312872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0" name="矩形 91"/>
            <p:cNvSpPr>
              <a:spLocks noChangeArrowheads="1"/>
            </p:cNvSpPr>
            <p:nvPr/>
          </p:nvSpPr>
          <p:spPr bwMode="auto">
            <a:xfrm>
              <a:off x="1750496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1" name="矩形 92"/>
            <p:cNvSpPr>
              <a:spLocks noChangeArrowheads="1"/>
            </p:cNvSpPr>
            <p:nvPr/>
          </p:nvSpPr>
          <p:spPr bwMode="auto">
            <a:xfrm>
              <a:off x="2188121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2" name="矩形 94"/>
            <p:cNvSpPr>
              <a:spLocks noChangeArrowheads="1"/>
            </p:cNvSpPr>
            <p:nvPr/>
          </p:nvSpPr>
          <p:spPr bwMode="auto">
            <a:xfrm>
              <a:off x="0" y="2515597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3" name="矩形 95"/>
            <p:cNvSpPr>
              <a:spLocks noChangeArrowheads="1"/>
            </p:cNvSpPr>
            <p:nvPr/>
          </p:nvSpPr>
          <p:spPr bwMode="auto">
            <a:xfrm>
              <a:off x="437624" y="2515597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4" name="矩形 96"/>
            <p:cNvSpPr>
              <a:spLocks noChangeArrowheads="1"/>
            </p:cNvSpPr>
            <p:nvPr/>
          </p:nvSpPr>
          <p:spPr bwMode="auto">
            <a:xfrm>
              <a:off x="875248" y="2515597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5" name="矩形 97"/>
            <p:cNvSpPr>
              <a:spLocks noChangeArrowheads="1"/>
            </p:cNvSpPr>
            <p:nvPr/>
          </p:nvSpPr>
          <p:spPr bwMode="auto">
            <a:xfrm>
              <a:off x="1312872" y="2515597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6" name="矩形 98"/>
            <p:cNvSpPr>
              <a:spLocks noChangeArrowheads="1"/>
            </p:cNvSpPr>
            <p:nvPr/>
          </p:nvSpPr>
          <p:spPr bwMode="auto">
            <a:xfrm>
              <a:off x="1750496" y="2515597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7" name="矩形 99"/>
            <p:cNvSpPr>
              <a:spLocks noChangeArrowheads="1"/>
            </p:cNvSpPr>
            <p:nvPr/>
          </p:nvSpPr>
          <p:spPr bwMode="auto">
            <a:xfrm>
              <a:off x="2188121" y="2515597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8" name="矩形 101"/>
            <p:cNvSpPr>
              <a:spLocks noChangeArrowheads="1"/>
            </p:cNvSpPr>
            <p:nvPr/>
          </p:nvSpPr>
          <p:spPr bwMode="auto">
            <a:xfrm>
              <a:off x="0" y="2937476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9" name="矩形 102"/>
            <p:cNvSpPr>
              <a:spLocks noChangeArrowheads="1"/>
            </p:cNvSpPr>
            <p:nvPr/>
          </p:nvSpPr>
          <p:spPr bwMode="auto">
            <a:xfrm>
              <a:off x="437624" y="2937476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0" name="矩形 103"/>
            <p:cNvSpPr>
              <a:spLocks noChangeArrowheads="1"/>
            </p:cNvSpPr>
            <p:nvPr/>
          </p:nvSpPr>
          <p:spPr bwMode="auto">
            <a:xfrm>
              <a:off x="875248" y="2937476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1" name="矩形 104"/>
            <p:cNvSpPr>
              <a:spLocks noChangeArrowheads="1"/>
            </p:cNvSpPr>
            <p:nvPr/>
          </p:nvSpPr>
          <p:spPr bwMode="auto">
            <a:xfrm>
              <a:off x="1312872" y="2937476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2" name="矩形 105"/>
            <p:cNvSpPr>
              <a:spLocks noChangeArrowheads="1"/>
            </p:cNvSpPr>
            <p:nvPr/>
          </p:nvSpPr>
          <p:spPr bwMode="auto">
            <a:xfrm>
              <a:off x="1750496" y="2937476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3" name="矩形 106"/>
            <p:cNvSpPr>
              <a:spLocks noChangeArrowheads="1"/>
            </p:cNvSpPr>
            <p:nvPr/>
          </p:nvSpPr>
          <p:spPr bwMode="auto">
            <a:xfrm>
              <a:off x="2188121" y="2937476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4" name="矩形 108"/>
            <p:cNvSpPr>
              <a:spLocks noChangeArrowheads="1"/>
            </p:cNvSpPr>
            <p:nvPr/>
          </p:nvSpPr>
          <p:spPr bwMode="auto">
            <a:xfrm>
              <a:off x="0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5" name="矩形 109"/>
            <p:cNvSpPr>
              <a:spLocks noChangeArrowheads="1"/>
            </p:cNvSpPr>
            <p:nvPr/>
          </p:nvSpPr>
          <p:spPr bwMode="auto">
            <a:xfrm>
              <a:off x="437624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6" name="矩形 110"/>
            <p:cNvSpPr>
              <a:spLocks noChangeArrowheads="1"/>
            </p:cNvSpPr>
            <p:nvPr/>
          </p:nvSpPr>
          <p:spPr bwMode="auto">
            <a:xfrm>
              <a:off x="875248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7" name="矩形 111"/>
            <p:cNvSpPr>
              <a:spLocks noChangeArrowheads="1"/>
            </p:cNvSpPr>
            <p:nvPr/>
          </p:nvSpPr>
          <p:spPr bwMode="auto">
            <a:xfrm>
              <a:off x="1312872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8" name="矩形 112"/>
            <p:cNvSpPr>
              <a:spLocks noChangeArrowheads="1"/>
            </p:cNvSpPr>
            <p:nvPr/>
          </p:nvSpPr>
          <p:spPr bwMode="auto">
            <a:xfrm>
              <a:off x="1750496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9" name="矩形 113"/>
            <p:cNvSpPr>
              <a:spLocks noChangeArrowheads="1"/>
            </p:cNvSpPr>
            <p:nvPr/>
          </p:nvSpPr>
          <p:spPr bwMode="auto">
            <a:xfrm>
              <a:off x="2188121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70" name="矩形 115"/>
            <p:cNvSpPr>
              <a:spLocks noChangeArrowheads="1"/>
            </p:cNvSpPr>
            <p:nvPr/>
          </p:nvSpPr>
          <p:spPr bwMode="auto">
            <a:xfrm>
              <a:off x="0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71" name="矩形 116"/>
            <p:cNvSpPr>
              <a:spLocks noChangeArrowheads="1"/>
            </p:cNvSpPr>
            <p:nvPr/>
          </p:nvSpPr>
          <p:spPr bwMode="auto">
            <a:xfrm>
              <a:off x="437624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72" name="矩形 117"/>
            <p:cNvSpPr>
              <a:spLocks noChangeArrowheads="1"/>
            </p:cNvSpPr>
            <p:nvPr/>
          </p:nvSpPr>
          <p:spPr bwMode="auto">
            <a:xfrm>
              <a:off x="875248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73" name="矩形 118"/>
            <p:cNvSpPr>
              <a:spLocks noChangeArrowheads="1"/>
            </p:cNvSpPr>
            <p:nvPr/>
          </p:nvSpPr>
          <p:spPr bwMode="auto">
            <a:xfrm>
              <a:off x="1312872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74" name="矩形 119"/>
            <p:cNvSpPr>
              <a:spLocks noChangeArrowheads="1"/>
            </p:cNvSpPr>
            <p:nvPr/>
          </p:nvSpPr>
          <p:spPr bwMode="auto">
            <a:xfrm>
              <a:off x="1750496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75" name="矩形 120"/>
            <p:cNvSpPr>
              <a:spLocks noChangeArrowheads="1"/>
            </p:cNvSpPr>
            <p:nvPr/>
          </p:nvSpPr>
          <p:spPr bwMode="auto">
            <a:xfrm>
              <a:off x="2188121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93690315"/>
      </p:ext>
    </p:extLst>
  </p:cSld>
  <p:clrMapOvr>
    <a:masterClrMapping/>
  </p:clrMapOvr>
  <p:transition spd="med"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1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 userDrawn="1"/>
        </p:nvCxnSpPr>
        <p:spPr>
          <a:xfrm>
            <a:off x="1550089" y="863157"/>
            <a:ext cx="10318623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>
            <a:extLst>
              <a:ext uri="{FF2B5EF4-FFF2-40B4-BE49-F238E27FC236}">
                <a16:creationId xmlns:a16="http://schemas.microsoft.com/office/drawing/2014/main" id="{6833366C-F485-4B9F-89F5-27A807162B12}"/>
              </a:ext>
            </a:extLst>
          </p:cNvPr>
          <p:cNvSpPr/>
          <p:nvPr userDrawn="1"/>
        </p:nvSpPr>
        <p:spPr>
          <a:xfrm>
            <a:off x="11155416" y="6188075"/>
            <a:ext cx="713296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0D966C-9DD4-4144-A316-29077EB905B4}"/>
              </a:ext>
            </a:extLst>
          </p:cNvPr>
          <p:cNvSpPr/>
          <p:nvPr userDrawn="1"/>
        </p:nvSpPr>
        <p:spPr>
          <a:xfrm>
            <a:off x="318632" y="0"/>
            <a:ext cx="1048735" cy="87312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sp>
        <p:nvSpPr>
          <p:cNvPr id="12" name="标题 11"/>
          <p:cNvSpPr>
            <a:spLocks noGrp="1"/>
          </p:cNvSpPr>
          <p:nvPr>
            <p:ph type="title"/>
          </p:nvPr>
        </p:nvSpPr>
        <p:spPr>
          <a:xfrm>
            <a:off x="1606550" y="344317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833366C-F485-4B9F-89F5-27A807162B12}"/>
              </a:ext>
            </a:extLst>
          </p:cNvPr>
          <p:cNvSpPr/>
          <p:nvPr userDrawn="1"/>
        </p:nvSpPr>
        <p:spPr>
          <a:xfrm>
            <a:off x="318631" y="6188075"/>
            <a:ext cx="10844339" cy="66992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C10D966C-9DD4-4144-A316-29077EB905B4}"/>
              </a:ext>
            </a:extLst>
          </p:cNvPr>
          <p:cNvSpPr/>
          <p:nvPr userDrawn="1"/>
        </p:nvSpPr>
        <p:spPr>
          <a:xfrm>
            <a:off x="1378908" y="-1612"/>
            <a:ext cx="167082" cy="874737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grpSp>
        <p:nvGrpSpPr>
          <p:cNvPr id="56" name="组合 55"/>
          <p:cNvGrpSpPr/>
          <p:nvPr userDrawn="1"/>
        </p:nvGrpSpPr>
        <p:grpSpPr>
          <a:xfrm>
            <a:off x="598941" y="6399999"/>
            <a:ext cx="2542613" cy="276499"/>
            <a:chOff x="598941" y="6399999"/>
            <a:chExt cx="2542613" cy="276499"/>
          </a:xfrm>
          <a:solidFill>
            <a:schemeClr val="bg1"/>
          </a:solidFill>
        </p:grpSpPr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2B6AF4F4-F405-428E-ACB6-6C287CCD9962}"/>
                </a:ext>
              </a:extLst>
            </p:cNvPr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47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8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49" name="组合 48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54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5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0" name="组合 49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51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2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3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E582171C-E91E-4DDB-B720-D9EDE8C54B5C}"/>
                </a:ext>
              </a:extLst>
            </p:cNvPr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35" name="组合 34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45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6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6" name="组合 35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43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4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7" name="组合 36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40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1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2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38" name="Freeform 11">
                <a:extLst>
                  <a:ext uri="{FF2B5EF4-FFF2-40B4-BE49-F238E27FC236}">
                    <a16:creationId xmlns:a16="http://schemas.microsoft.com/office/drawing/2014/main" id="{9E7CBDC3-9BA0-4307-8967-3267E5966ED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9" name="Freeform 12">
                <a:extLst>
                  <a:ext uri="{FF2B5EF4-FFF2-40B4-BE49-F238E27FC236}">
                    <a16:creationId xmlns:a16="http://schemas.microsoft.com/office/drawing/2014/main" id="{D88D9717-3185-4A77-8E18-2A8659D441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pic>
        <p:nvPicPr>
          <p:cNvPr id="57" name="图片 5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7818" y="347339"/>
            <a:ext cx="1969223" cy="432990"/>
          </a:xfrm>
          <a:prstGeom prst="rect">
            <a:avLst/>
          </a:prstGeom>
        </p:spPr>
      </p:pic>
      <p:cxnSp>
        <p:nvCxnSpPr>
          <p:cNvPr id="7" name="直接连接符 6"/>
          <p:cNvCxnSpPr/>
          <p:nvPr userDrawn="1"/>
        </p:nvCxnSpPr>
        <p:spPr>
          <a:xfrm>
            <a:off x="1366474" y="-17822"/>
            <a:ext cx="0" cy="107941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/>
          <p:cNvCxnSpPr/>
          <p:nvPr userDrawn="1"/>
        </p:nvCxnSpPr>
        <p:spPr>
          <a:xfrm>
            <a:off x="11155416" y="6119786"/>
            <a:ext cx="0" cy="76063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7850441"/>
      </p:ext>
    </p:extLst>
  </p:cSld>
  <p:clrMapOvr>
    <a:masterClrMapping/>
  </p:clrMapOvr>
  <p:transition spd="med"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1-一段一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>
            <a:extLst>
              <a:ext uri="{FF2B5EF4-FFF2-40B4-BE49-F238E27FC236}">
                <a16:creationId xmlns:a16="http://schemas.microsoft.com/office/drawing/2014/main" id="{6833366C-F485-4B9F-89F5-27A807162B12}"/>
              </a:ext>
            </a:extLst>
          </p:cNvPr>
          <p:cNvSpPr/>
          <p:nvPr userDrawn="1"/>
        </p:nvSpPr>
        <p:spPr>
          <a:xfrm>
            <a:off x="11155416" y="6188075"/>
            <a:ext cx="713296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57" name="图片 5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7818" y="347339"/>
            <a:ext cx="1969223" cy="432990"/>
          </a:xfrm>
          <a:prstGeom prst="rect">
            <a:avLst/>
          </a:prstGeom>
        </p:spPr>
      </p:pic>
      <p:cxnSp>
        <p:nvCxnSpPr>
          <p:cNvPr id="5" name="直接连接符 4"/>
          <p:cNvCxnSpPr/>
          <p:nvPr userDrawn="1"/>
        </p:nvCxnSpPr>
        <p:spPr>
          <a:xfrm>
            <a:off x="11155416" y="6133167"/>
            <a:ext cx="0" cy="75617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0869241"/>
      </p:ext>
    </p:extLst>
  </p:cSld>
  <p:clrMapOvr>
    <a:masterClrMapping/>
  </p:clrMapOvr>
  <p:transition spd="med"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2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/>
          </p:nvPr>
        </p:nvSpPr>
        <p:spPr>
          <a:xfrm>
            <a:off x="577850" y="249067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grpSp>
        <p:nvGrpSpPr>
          <p:cNvPr id="56" name="组合 55"/>
          <p:cNvGrpSpPr/>
          <p:nvPr userDrawn="1"/>
        </p:nvGrpSpPr>
        <p:grpSpPr>
          <a:xfrm>
            <a:off x="598941" y="6399999"/>
            <a:ext cx="2542613" cy="276499"/>
            <a:chOff x="598941" y="6399999"/>
            <a:chExt cx="2542613" cy="276499"/>
          </a:xfrm>
          <a:solidFill>
            <a:schemeClr val="accent3"/>
          </a:solidFill>
        </p:grpSpPr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2B6AF4F4-F405-428E-ACB6-6C287CCD9962}"/>
                </a:ext>
              </a:extLst>
            </p:cNvPr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47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8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49" name="组合 48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54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5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0" name="组合 49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51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2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3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E582171C-E91E-4DDB-B720-D9EDE8C54B5C}"/>
                </a:ext>
              </a:extLst>
            </p:cNvPr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35" name="组合 34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45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6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6" name="组合 35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43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4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7" name="组合 36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40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1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2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38" name="Freeform 11">
                <a:extLst>
                  <a:ext uri="{FF2B5EF4-FFF2-40B4-BE49-F238E27FC236}">
                    <a16:creationId xmlns:a16="http://schemas.microsoft.com/office/drawing/2014/main" id="{9E7CBDC3-9BA0-4307-8967-3267E5966ED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9" name="Freeform 12">
                <a:extLst>
                  <a:ext uri="{FF2B5EF4-FFF2-40B4-BE49-F238E27FC236}">
                    <a16:creationId xmlns:a16="http://schemas.microsoft.com/office/drawing/2014/main" id="{D88D9717-3185-4A77-8E18-2A8659D441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pic>
        <p:nvPicPr>
          <p:cNvPr id="57" name="图片 5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90193" y="252089"/>
            <a:ext cx="1969223" cy="432990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-9524" y="122428"/>
            <a:ext cx="559928" cy="699303"/>
            <a:chOff x="-9524" y="122428"/>
            <a:chExt cx="559928" cy="699303"/>
          </a:xfrm>
        </p:grpSpPr>
        <p:sp>
          <p:nvSpPr>
            <p:cNvPr id="85" name="任意多边形: 形状 56">
              <a:extLst>
                <a:ext uri="{FF2B5EF4-FFF2-40B4-BE49-F238E27FC236}">
                  <a16:creationId xmlns:a16="http://schemas.microsoft.com/office/drawing/2014/main" id="{77A3E9FF-E8D6-4864-AD9A-BC3E704158E7}"/>
                </a:ext>
              </a:extLst>
            </p:cNvPr>
            <p:cNvSpPr/>
            <p:nvPr userDrawn="1"/>
          </p:nvSpPr>
          <p:spPr>
            <a:xfrm>
              <a:off x="-9524" y="122428"/>
              <a:ext cx="559928" cy="699303"/>
            </a:xfrm>
            <a:custGeom>
              <a:avLst/>
              <a:gdLst>
                <a:gd name="connsiteX0" fmla="*/ 0 w 436410"/>
                <a:gd name="connsiteY0" fmla="*/ 0 h 895350"/>
                <a:gd name="connsiteX1" fmla="*/ 436410 w 436410"/>
                <a:gd name="connsiteY1" fmla="*/ 0 h 895350"/>
                <a:gd name="connsiteX2" fmla="*/ 250915 w 436410"/>
                <a:gd name="connsiteY2" fmla="*/ 895350 h 895350"/>
                <a:gd name="connsiteX3" fmla="*/ 0 w 436410"/>
                <a:gd name="connsiteY3" fmla="*/ 895350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6410" h="895350">
                  <a:moveTo>
                    <a:pt x="0" y="0"/>
                  </a:moveTo>
                  <a:lnTo>
                    <a:pt x="436410" y="0"/>
                  </a:lnTo>
                  <a:lnTo>
                    <a:pt x="250915" y="895350"/>
                  </a:lnTo>
                  <a:lnTo>
                    <a:pt x="0" y="89535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任意多边形: 形状 57">
              <a:extLst>
                <a:ext uri="{FF2B5EF4-FFF2-40B4-BE49-F238E27FC236}">
                  <a16:creationId xmlns:a16="http://schemas.microsoft.com/office/drawing/2014/main" id="{0B39D90D-B980-4ADB-95FB-F043B008E76D}"/>
                </a:ext>
              </a:extLst>
            </p:cNvPr>
            <p:cNvSpPr/>
            <p:nvPr userDrawn="1"/>
          </p:nvSpPr>
          <p:spPr>
            <a:xfrm>
              <a:off x="417309" y="379233"/>
              <a:ext cx="96622" cy="221903"/>
            </a:xfrm>
            <a:custGeom>
              <a:avLst/>
              <a:gdLst>
                <a:gd name="connsiteX0" fmla="*/ 144879 w 185359"/>
                <a:gd name="connsiteY0" fmla="*/ 0 h 699303"/>
                <a:gd name="connsiteX1" fmla="*/ 185359 w 185359"/>
                <a:gd name="connsiteY1" fmla="*/ 0 h 699303"/>
                <a:gd name="connsiteX2" fmla="*/ 40480 w 185359"/>
                <a:gd name="connsiteY2" fmla="*/ 699303 h 699303"/>
                <a:gd name="connsiteX3" fmla="*/ 0 w 185359"/>
                <a:gd name="connsiteY3" fmla="*/ 699303 h 69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359" h="699303">
                  <a:moveTo>
                    <a:pt x="144879" y="0"/>
                  </a:moveTo>
                  <a:lnTo>
                    <a:pt x="185359" y="0"/>
                  </a:lnTo>
                  <a:lnTo>
                    <a:pt x="40480" y="699303"/>
                  </a:lnTo>
                  <a:lnTo>
                    <a:pt x="0" y="699303"/>
                  </a:lnTo>
                  <a:close/>
                </a:path>
              </a:pathLst>
            </a:custGeom>
            <a:solidFill>
              <a:schemeClr val="accent4"/>
            </a:solidFill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87" name="直接连接符 86">
            <a:extLst>
              <a:ext uri="{FF2B5EF4-FFF2-40B4-BE49-F238E27FC236}">
                <a16:creationId xmlns:a16="http://schemas.microsoft.com/office/drawing/2014/main" id="{1375EC85-F9E6-44D2-9F15-53B5B6F75476}"/>
              </a:ext>
            </a:extLst>
          </p:cNvPr>
          <p:cNvCxnSpPr>
            <a:cxnSpLocks/>
          </p:cNvCxnSpPr>
          <p:nvPr userDrawn="1"/>
        </p:nvCxnSpPr>
        <p:spPr>
          <a:xfrm>
            <a:off x="442913" y="821731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矩形 87">
            <a:extLst>
              <a:ext uri="{FF2B5EF4-FFF2-40B4-BE49-F238E27FC236}">
                <a16:creationId xmlns:a16="http://schemas.microsoft.com/office/drawing/2014/main" id="{CE6666C3-355D-4A5C-A830-6BBD90D5F1FE}"/>
              </a:ext>
            </a:extLst>
          </p:cNvPr>
          <p:cNvSpPr/>
          <p:nvPr userDrawn="1"/>
        </p:nvSpPr>
        <p:spPr>
          <a:xfrm>
            <a:off x="12146281" y="336478"/>
            <a:ext cx="45719" cy="26597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0" name="直接连接符 89">
            <a:extLst>
              <a:ext uri="{FF2B5EF4-FFF2-40B4-BE49-F238E27FC236}">
                <a16:creationId xmlns:a16="http://schemas.microsoft.com/office/drawing/2014/main" id="{70DEE229-ACC1-4297-A1E3-DEA16F9B9C28}"/>
              </a:ext>
            </a:extLst>
          </p:cNvPr>
          <p:cNvCxnSpPr>
            <a:cxnSpLocks/>
          </p:cNvCxnSpPr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3030551"/>
      </p:ext>
    </p:extLst>
  </p:cSld>
  <p:clrMapOvr>
    <a:masterClrMapping/>
  </p:clrMapOvr>
  <p:transition spd="med"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2-一段一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sp>
        <p:nvSpPr>
          <p:cNvPr id="88" name="矩形 87">
            <a:extLst>
              <a:ext uri="{FF2B5EF4-FFF2-40B4-BE49-F238E27FC236}">
                <a16:creationId xmlns:a16="http://schemas.microsoft.com/office/drawing/2014/main" id="{CE6666C3-355D-4A5C-A830-6BBD90D5F1FE}"/>
              </a:ext>
            </a:extLst>
          </p:cNvPr>
          <p:cNvSpPr/>
          <p:nvPr userDrawn="1"/>
        </p:nvSpPr>
        <p:spPr>
          <a:xfrm>
            <a:off x="12146281" y="336478"/>
            <a:ext cx="45719" cy="26597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90193" y="252089"/>
            <a:ext cx="1969223" cy="43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812543"/>
      </p:ext>
    </p:extLst>
  </p:cSld>
  <p:clrMapOvr>
    <a:masterClrMapping/>
  </p:clrMapOvr>
  <p:transition spd="med"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3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任意多边形: 形状 77">
            <a:extLst>
              <a:ext uri="{FF2B5EF4-FFF2-40B4-BE49-F238E27FC236}">
                <a16:creationId xmlns:a16="http://schemas.microsoft.com/office/drawing/2014/main" id="{234BC7E1-028A-4463-99ED-1994A3ADEC14}"/>
              </a:ext>
            </a:extLst>
          </p:cNvPr>
          <p:cNvSpPr/>
          <p:nvPr userDrawn="1"/>
        </p:nvSpPr>
        <p:spPr>
          <a:xfrm>
            <a:off x="10114068" y="210207"/>
            <a:ext cx="2789025" cy="573228"/>
          </a:xfrm>
          <a:custGeom>
            <a:avLst/>
            <a:gdLst>
              <a:gd name="connsiteX0" fmla="*/ 83399 w 1678507"/>
              <a:gd name="connsiteY0" fmla="*/ 0 h 573228"/>
              <a:gd name="connsiteX1" fmla="*/ 1678507 w 1678507"/>
              <a:gd name="connsiteY1" fmla="*/ 0 h 573228"/>
              <a:gd name="connsiteX2" fmla="*/ 1678507 w 1678507"/>
              <a:gd name="connsiteY2" fmla="*/ 573228 h 573228"/>
              <a:gd name="connsiteX3" fmla="*/ 0 w 1678507"/>
              <a:gd name="connsiteY3" fmla="*/ 573228 h 573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8507" h="573228">
                <a:moveTo>
                  <a:pt x="83399" y="0"/>
                </a:moveTo>
                <a:lnTo>
                  <a:pt x="1678507" y="0"/>
                </a:lnTo>
                <a:lnTo>
                  <a:pt x="1678507" y="573228"/>
                </a:lnTo>
                <a:lnTo>
                  <a:pt x="0" y="57322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120000"/>
              </a:lnSpc>
            </a:pP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4" name="平行四边形 3">
            <a:extLst>
              <a:ext uri="{FF2B5EF4-FFF2-40B4-BE49-F238E27FC236}">
                <a16:creationId xmlns:a16="http://schemas.microsoft.com/office/drawing/2014/main" id="{91BC6857-420C-4F20-ABBF-78DDE1D9F36B}"/>
              </a:ext>
            </a:extLst>
          </p:cNvPr>
          <p:cNvSpPr/>
          <p:nvPr userDrawn="1"/>
        </p:nvSpPr>
        <p:spPr>
          <a:xfrm>
            <a:off x="198120" y="302341"/>
            <a:ext cx="746398" cy="342128"/>
          </a:xfrm>
          <a:prstGeom prst="parallelogram">
            <a:avLst>
              <a:gd name="adj" fmla="val 25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71" name="文本框 70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grpSp>
        <p:nvGrpSpPr>
          <p:cNvPr id="72" name="组合 71"/>
          <p:cNvGrpSpPr/>
          <p:nvPr userDrawn="1"/>
        </p:nvGrpSpPr>
        <p:grpSpPr>
          <a:xfrm>
            <a:off x="598941" y="6399999"/>
            <a:ext cx="2542613" cy="276499"/>
            <a:chOff x="598941" y="6399999"/>
            <a:chExt cx="2542613" cy="276499"/>
          </a:xfrm>
          <a:solidFill>
            <a:schemeClr val="accent3"/>
          </a:solidFill>
        </p:grpSpPr>
        <p:grpSp>
          <p:nvGrpSpPr>
            <p:cNvPr id="73" name="组合 72">
              <a:extLst>
                <a:ext uri="{FF2B5EF4-FFF2-40B4-BE49-F238E27FC236}">
                  <a16:creationId xmlns:a16="http://schemas.microsoft.com/office/drawing/2014/main" id="{2B6AF4F4-F405-428E-ACB6-6C287CCD9962}"/>
                </a:ext>
              </a:extLst>
            </p:cNvPr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87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8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89" name="组合 88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94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5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0" name="组合 89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91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2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3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74" name="组合 73">
              <a:extLst>
                <a:ext uri="{FF2B5EF4-FFF2-40B4-BE49-F238E27FC236}">
                  <a16:creationId xmlns:a16="http://schemas.microsoft.com/office/drawing/2014/main" id="{E582171C-E91E-4DDB-B720-D9EDE8C54B5C}"/>
                </a:ext>
              </a:extLst>
            </p:cNvPr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75" name="组合 74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85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6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76" name="组合 75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83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4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77" name="组合 76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80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1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2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78" name="Freeform 11">
                <a:extLst>
                  <a:ext uri="{FF2B5EF4-FFF2-40B4-BE49-F238E27FC236}">
                    <a16:creationId xmlns:a16="http://schemas.microsoft.com/office/drawing/2014/main" id="{9E7CBDC3-9BA0-4307-8967-3267E5966ED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9" name="Freeform 12">
                <a:extLst>
                  <a:ext uri="{FF2B5EF4-FFF2-40B4-BE49-F238E27FC236}">
                    <a16:creationId xmlns:a16="http://schemas.microsoft.com/office/drawing/2014/main" id="{D88D9717-3185-4A77-8E18-2A8659D441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cxnSp>
        <p:nvCxnSpPr>
          <p:cNvPr id="96" name="直接连接符 95">
            <a:extLst>
              <a:ext uri="{FF2B5EF4-FFF2-40B4-BE49-F238E27FC236}">
                <a16:creationId xmlns:a16="http://schemas.microsoft.com/office/drawing/2014/main" id="{70DEE229-ACC1-4297-A1E3-DEA16F9B9C28}"/>
              </a:ext>
            </a:extLst>
          </p:cNvPr>
          <p:cNvCxnSpPr>
            <a:cxnSpLocks/>
          </p:cNvCxnSpPr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标题 11"/>
          <p:cNvSpPr>
            <a:spLocks noGrp="1"/>
          </p:cNvSpPr>
          <p:nvPr>
            <p:ph type="title"/>
          </p:nvPr>
        </p:nvSpPr>
        <p:spPr>
          <a:xfrm>
            <a:off x="949325" y="249067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pic>
        <p:nvPicPr>
          <p:cNvPr id="98" name="图片 9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77475" y="241566"/>
            <a:ext cx="1819275" cy="509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55849"/>
      </p:ext>
    </p:extLst>
  </p:cSld>
  <p:clrMapOvr>
    <a:masterClrMapping/>
  </p:clrMapOvr>
  <p:transition spd="med"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3-一段一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任意多边形: 形状 77">
            <a:extLst>
              <a:ext uri="{FF2B5EF4-FFF2-40B4-BE49-F238E27FC236}">
                <a16:creationId xmlns:a16="http://schemas.microsoft.com/office/drawing/2014/main" id="{234BC7E1-028A-4463-99ED-1994A3ADEC14}"/>
              </a:ext>
            </a:extLst>
          </p:cNvPr>
          <p:cNvSpPr/>
          <p:nvPr userDrawn="1"/>
        </p:nvSpPr>
        <p:spPr>
          <a:xfrm>
            <a:off x="10114068" y="210207"/>
            <a:ext cx="2789025" cy="573228"/>
          </a:xfrm>
          <a:custGeom>
            <a:avLst/>
            <a:gdLst>
              <a:gd name="connsiteX0" fmla="*/ 83399 w 1678507"/>
              <a:gd name="connsiteY0" fmla="*/ 0 h 573228"/>
              <a:gd name="connsiteX1" fmla="*/ 1678507 w 1678507"/>
              <a:gd name="connsiteY1" fmla="*/ 0 h 573228"/>
              <a:gd name="connsiteX2" fmla="*/ 1678507 w 1678507"/>
              <a:gd name="connsiteY2" fmla="*/ 573228 h 573228"/>
              <a:gd name="connsiteX3" fmla="*/ 0 w 1678507"/>
              <a:gd name="connsiteY3" fmla="*/ 573228 h 573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8507" h="573228">
                <a:moveTo>
                  <a:pt x="83399" y="0"/>
                </a:moveTo>
                <a:lnTo>
                  <a:pt x="1678507" y="0"/>
                </a:lnTo>
                <a:lnTo>
                  <a:pt x="1678507" y="573228"/>
                </a:lnTo>
                <a:lnTo>
                  <a:pt x="0" y="57322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120000"/>
              </a:lnSpc>
            </a:pP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71" name="文本框 70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98" name="图片 9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77475" y="241566"/>
            <a:ext cx="1819275" cy="509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035679"/>
      </p:ext>
    </p:extLst>
  </p:cSld>
  <p:clrMapOvr>
    <a:masterClrMapping/>
  </p:clrMapOvr>
  <p:transition spd="med"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４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 userDrawn="1"/>
        </p:nvCxnSpPr>
        <p:spPr>
          <a:xfrm>
            <a:off x="1366474" y="863157"/>
            <a:ext cx="10502238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>
            <a:extLst>
              <a:ext uri="{FF2B5EF4-FFF2-40B4-BE49-F238E27FC236}">
                <a16:creationId xmlns:a16="http://schemas.microsoft.com/office/drawing/2014/main" id="{6833366C-F485-4B9F-89F5-27A807162B12}"/>
              </a:ext>
            </a:extLst>
          </p:cNvPr>
          <p:cNvSpPr/>
          <p:nvPr userDrawn="1"/>
        </p:nvSpPr>
        <p:spPr>
          <a:xfrm>
            <a:off x="11155416" y="6188075"/>
            <a:ext cx="713296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0D966C-9DD4-4144-A316-29077EB905B4}"/>
              </a:ext>
            </a:extLst>
          </p:cNvPr>
          <p:cNvSpPr/>
          <p:nvPr userDrawn="1"/>
        </p:nvSpPr>
        <p:spPr>
          <a:xfrm>
            <a:off x="318632" y="0"/>
            <a:ext cx="1048735" cy="873125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sp>
        <p:nvSpPr>
          <p:cNvPr id="12" name="标题 11"/>
          <p:cNvSpPr>
            <a:spLocks noGrp="1"/>
          </p:cNvSpPr>
          <p:nvPr>
            <p:ph type="title"/>
          </p:nvPr>
        </p:nvSpPr>
        <p:spPr>
          <a:xfrm>
            <a:off x="1368806" y="344317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833366C-F485-4B9F-89F5-27A807162B12}"/>
              </a:ext>
            </a:extLst>
          </p:cNvPr>
          <p:cNvSpPr/>
          <p:nvPr userDrawn="1"/>
        </p:nvSpPr>
        <p:spPr>
          <a:xfrm>
            <a:off x="318631" y="6188075"/>
            <a:ext cx="10844339" cy="66992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6632" y="6351003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58" name="直接连接符 57"/>
          <p:cNvCxnSpPr/>
          <p:nvPr userDrawn="1"/>
        </p:nvCxnSpPr>
        <p:spPr>
          <a:xfrm>
            <a:off x="11155416" y="6188075"/>
            <a:ext cx="0" cy="66558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图片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0101715" y="214313"/>
            <a:ext cx="1864408" cy="690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" name="图片 1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9575" y="6269038"/>
            <a:ext cx="1817688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53613189"/>
      </p:ext>
    </p:extLst>
  </p:cSld>
  <p:clrMapOvr>
    <a:masterClrMapping/>
  </p:clrMapOvr>
  <p:transition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2-首页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A-矩形 7">
            <a:extLst>
              <a:ext uri="{FF2B5EF4-FFF2-40B4-BE49-F238E27FC236}">
                <a16:creationId xmlns:a16="http://schemas.microsoft.com/office/drawing/2014/main" id="{F617AE56-2DFD-4B3C-9381-5F4B6AA7F4D0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9" name="任意多边形: 形状 118">
            <a:extLst>
              <a:ext uri="{FF2B5EF4-FFF2-40B4-BE49-F238E27FC236}">
                <a16:creationId xmlns:a16="http://schemas.microsoft.com/office/drawing/2014/main" id="{2598B5BD-9CE3-4414-BCF1-860652297EE0}"/>
              </a:ext>
            </a:extLst>
          </p:cNvPr>
          <p:cNvSpPr/>
          <p:nvPr userDrawn="1"/>
        </p:nvSpPr>
        <p:spPr>
          <a:xfrm rot="1916941">
            <a:off x="-628945" y="-604401"/>
            <a:ext cx="12918999" cy="10347422"/>
          </a:xfrm>
          <a:custGeom>
            <a:avLst/>
            <a:gdLst>
              <a:gd name="connsiteX0" fmla="*/ 3910821 w 12918999"/>
              <a:gd name="connsiteY0" fmla="*/ 3392979 h 10347422"/>
              <a:gd name="connsiteX1" fmla="*/ 10262073 w 12918999"/>
              <a:gd name="connsiteY1" fmla="*/ 135295 h 10347422"/>
              <a:gd name="connsiteX2" fmla="*/ 10593809 w 12918999"/>
              <a:gd name="connsiteY2" fmla="*/ 0 h 10347422"/>
              <a:gd name="connsiteX3" fmla="*/ 12918999 w 12918999"/>
              <a:gd name="connsiteY3" fmla="*/ 3728462 h 10347422"/>
              <a:gd name="connsiteX4" fmla="*/ 11966464 w 12918999"/>
              <a:gd name="connsiteY4" fmla="*/ 4224159 h 10347422"/>
              <a:gd name="connsiteX5" fmla="*/ 3050273 w 12918999"/>
              <a:gd name="connsiteY5" fmla="*/ 10050202 h 10347422"/>
              <a:gd name="connsiteX6" fmla="*/ 2678241 w 12918999"/>
              <a:gd name="connsiteY6" fmla="*/ 10347422 h 10347422"/>
              <a:gd name="connsiteX7" fmla="*/ 0 w 12918999"/>
              <a:gd name="connsiteY7" fmla="*/ 6052840 h 10347422"/>
              <a:gd name="connsiteX8" fmla="*/ 4301 w 12918999"/>
              <a:gd name="connsiteY8" fmla="*/ 6049545 h 10347422"/>
              <a:gd name="connsiteX9" fmla="*/ 3049697 w 12918999"/>
              <a:gd name="connsiteY9" fmla="*/ 3931365 h 10347422"/>
              <a:gd name="connsiteX10" fmla="*/ 3910821 w 12918999"/>
              <a:gd name="connsiteY10" fmla="*/ 3392979 h 103474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918999" h="10347422">
                <a:moveTo>
                  <a:pt x="3910821" y="3392979"/>
                </a:moveTo>
                <a:cubicBezTo>
                  <a:pt x="5934272" y="2157348"/>
                  <a:pt x="8056184" y="1066634"/>
                  <a:pt x="10262073" y="135295"/>
                </a:cubicBezTo>
                <a:lnTo>
                  <a:pt x="10593809" y="0"/>
                </a:lnTo>
                <a:lnTo>
                  <a:pt x="12918999" y="3728462"/>
                </a:lnTo>
                <a:lnTo>
                  <a:pt x="11966464" y="4224159"/>
                </a:lnTo>
                <a:cubicBezTo>
                  <a:pt x="8816355" y="5904658"/>
                  <a:pt x="5833798" y="7857148"/>
                  <a:pt x="3050273" y="10050202"/>
                </a:cubicBezTo>
                <a:lnTo>
                  <a:pt x="2678241" y="10347422"/>
                </a:lnTo>
                <a:lnTo>
                  <a:pt x="0" y="6052840"/>
                </a:lnTo>
                <a:lnTo>
                  <a:pt x="4301" y="6049545"/>
                </a:lnTo>
                <a:cubicBezTo>
                  <a:pt x="990558" y="5305797"/>
                  <a:pt x="2006380" y="4599047"/>
                  <a:pt x="3049697" y="3931365"/>
                </a:cubicBezTo>
                <a:cubicBezTo>
                  <a:pt x="3334701" y="3748973"/>
                  <a:pt x="3621756" y="3569497"/>
                  <a:pt x="3910821" y="3392979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accent2">
                  <a:alpha val="1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106" name="任意多边形: 形状 105">
            <a:extLst>
              <a:ext uri="{FF2B5EF4-FFF2-40B4-BE49-F238E27FC236}">
                <a16:creationId xmlns:a16="http://schemas.microsoft.com/office/drawing/2014/main" id="{71EDBCA9-8B80-4A76-9586-83EE76079DF6}"/>
              </a:ext>
            </a:extLst>
          </p:cNvPr>
          <p:cNvSpPr/>
          <p:nvPr userDrawn="1"/>
        </p:nvSpPr>
        <p:spPr>
          <a:xfrm rot="2885786">
            <a:off x="1087929" y="-2969595"/>
            <a:ext cx="10843749" cy="12155155"/>
          </a:xfrm>
          <a:custGeom>
            <a:avLst/>
            <a:gdLst>
              <a:gd name="connsiteX0" fmla="*/ 6051751 w 10843749"/>
              <a:gd name="connsiteY0" fmla="*/ 1433305 h 12155155"/>
              <a:gd name="connsiteX1" fmla="*/ 6837805 w 10843749"/>
              <a:gd name="connsiteY1" fmla="*/ 587393 h 12155155"/>
              <a:gd name="connsiteX2" fmla="*/ 7410328 w 10843749"/>
              <a:gd name="connsiteY2" fmla="*/ 0 h 12155155"/>
              <a:gd name="connsiteX3" fmla="*/ 10843749 w 10843749"/>
              <a:gd name="connsiteY3" fmla="*/ 3081016 h 12155155"/>
              <a:gd name="connsiteX4" fmla="*/ 2700969 w 10843749"/>
              <a:gd name="connsiteY4" fmla="*/ 12155155 h 12155155"/>
              <a:gd name="connsiteX5" fmla="*/ 0 w 10843749"/>
              <a:gd name="connsiteY5" fmla="*/ 9731411 h 12155155"/>
              <a:gd name="connsiteX6" fmla="*/ 261077 w 10843749"/>
              <a:gd name="connsiteY6" fmla="*/ 9278934 h 12155155"/>
              <a:gd name="connsiteX7" fmla="*/ 6051751 w 10843749"/>
              <a:gd name="connsiteY7" fmla="*/ 1433305 h 121551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43749" h="12155155">
                <a:moveTo>
                  <a:pt x="6051751" y="1433305"/>
                </a:moveTo>
                <a:cubicBezTo>
                  <a:pt x="6310424" y="1148193"/>
                  <a:pt x="6572461" y="866201"/>
                  <a:pt x="6837805" y="587393"/>
                </a:cubicBezTo>
                <a:lnTo>
                  <a:pt x="7410328" y="0"/>
                </a:lnTo>
                <a:lnTo>
                  <a:pt x="10843749" y="3081016"/>
                </a:lnTo>
                <a:lnTo>
                  <a:pt x="2700969" y="12155155"/>
                </a:lnTo>
                <a:lnTo>
                  <a:pt x="0" y="9731411"/>
                </a:lnTo>
                <a:lnTo>
                  <a:pt x="261077" y="9278934"/>
                </a:lnTo>
                <a:cubicBezTo>
                  <a:pt x="1926385" y="6466781"/>
                  <a:pt x="3869211" y="3838947"/>
                  <a:pt x="6051751" y="1433305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accent2">
                  <a:alpha val="11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8" name="任意多边形: 形状 117">
            <a:extLst>
              <a:ext uri="{FF2B5EF4-FFF2-40B4-BE49-F238E27FC236}">
                <a16:creationId xmlns:a16="http://schemas.microsoft.com/office/drawing/2014/main" id="{D3BDC8EB-D763-47E3-A6AE-FBF19E39A979}"/>
              </a:ext>
            </a:extLst>
          </p:cNvPr>
          <p:cNvSpPr/>
          <p:nvPr userDrawn="1"/>
        </p:nvSpPr>
        <p:spPr>
          <a:xfrm rot="1846855">
            <a:off x="-307281" y="-539696"/>
            <a:ext cx="12650822" cy="11532482"/>
          </a:xfrm>
          <a:custGeom>
            <a:avLst/>
            <a:gdLst>
              <a:gd name="connsiteX0" fmla="*/ 7956679 w 12650822"/>
              <a:gd name="connsiteY0" fmla="*/ 1195248 h 11532482"/>
              <a:gd name="connsiteX1" fmla="*/ 9978822 w 12650822"/>
              <a:gd name="connsiteY1" fmla="*/ 62012 h 11532482"/>
              <a:gd name="connsiteX2" fmla="*/ 10098991 w 12650822"/>
              <a:gd name="connsiteY2" fmla="*/ 0 h 11532482"/>
              <a:gd name="connsiteX3" fmla="*/ 12650822 w 12650822"/>
              <a:gd name="connsiteY3" fmla="*/ 4283979 h 11532482"/>
              <a:gd name="connsiteX4" fmla="*/ 12245569 w 12650822"/>
              <a:gd name="connsiteY4" fmla="*/ 4531370 h 11532482"/>
              <a:gd name="connsiteX5" fmla="*/ 3166697 w 12650822"/>
              <a:gd name="connsiteY5" fmla="*/ 11321300 h 11532482"/>
              <a:gd name="connsiteX6" fmla="*/ 2933905 w 12650822"/>
              <a:gd name="connsiteY6" fmla="*/ 11532482 h 11532482"/>
              <a:gd name="connsiteX7" fmla="*/ 1718627 w 12650822"/>
              <a:gd name="connsiteY7" fmla="*/ 9865697 h 11532482"/>
              <a:gd name="connsiteX8" fmla="*/ 0 w 12650822"/>
              <a:gd name="connsiteY8" fmla="*/ 6980488 h 11532482"/>
              <a:gd name="connsiteX9" fmla="*/ 22022 w 12650822"/>
              <a:gd name="connsiteY9" fmla="*/ 6960742 h 11532482"/>
              <a:gd name="connsiteX10" fmla="*/ 4718407 w 12650822"/>
              <a:gd name="connsiteY10" fmla="*/ 3273000 h 11532482"/>
              <a:gd name="connsiteX11" fmla="*/ 7956679 w 12650822"/>
              <a:gd name="connsiteY11" fmla="*/ 1195248 h 11532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650822" h="11532482">
                <a:moveTo>
                  <a:pt x="7956679" y="1195248"/>
                </a:moveTo>
                <a:cubicBezTo>
                  <a:pt x="8621077" y="803084"/>
                  <a:pt x="9295272" y="425195"/>
                  <a:pt x="9978822" y="62012"/>
                </a:cubicBezTo>
                <a:lnTo>
                  <a:pt x="10098991" y="0"/>
                </a:lnTo>
                <a:lnTo>
                  <a:pt x="12650822" y="4283979"/>
                </a:lnTo>
                <a:lnTo>
                  <a:pt x="12245569" y="4531370"/>
                </a:lnTo>
                <a:cubicBezTo>
                  <a:pt x="9012618" y="6531229"/>
                  <a:pt x="5974903" y="8805712"/>
                  <a:pt x="3166697" y="11321300"/>
                </a:cubicBezTo>
                <a:lnTo>
                  <a:pt x="2933905" y="11532482"/>
                </a:lnTo>
                <a:lnTo>
                  <a:pt x="1718627" y="9865697"/>
                </a:lnTo>
                <a:lnTo>
                  <a:pt x="0" y="6980488"/>
                </a:lnTo>
                <a:lnTo>
                  <a:pt x="22022" y="6960742"/>
                </a:lnTo>
                <a:cubicBezTo>
                  <a:pt x="1511041" y="5644986"/>
                  <a:pt x="3079104" y="4413194"/>
                  <a:pt x="4718407" y="3273000"/>
                </a:cubicBezTo>
                <a:cubicBezTo>
                  <a:pt x="5769244" y="2542106"/>
                  <a:pt x="6849352" y="1848853"/>
                  <a:pt x="7956679" y="1195248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3000"/>
                </a:schemeClr>
              </a:gs>
              <a:gs pos="100000">
                <a:schemeClr val="accent2">
                  <a:alpha val="18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49" name="任意多边形: 形状 83">
            <a:extLst>
              <a:ext uri="{FF2B5EF4-FFF2-40B4-BE49-F238E27FC236}">
                <a16:creationId xmlns:a16="http://schemas.microsoft.com/office/drawing/2014/main" id="{BF5A8484-2D5B-4F59-A3A8-5B9369A9154A}"/>
              </a:ext>
            </a:extLst>
          </p:cNvPr>
          <p:cNvSpPr/>
          <p:nvPr userDrawn="1"/>
        </p:nvSpPr>
        <p:spPr>
          <a:xfrm>
            <a:off x="-1" y="2998308"/>
            <a:ext cx="12191999" cy="3656014"/>
          </a:xfrm>
          <a:custGeom>
            <a:avLst/>
            <a:gdLst>
              <a:gd name="connsiteX0" fmla="*/ 6096002 w 12191999"/>
              <a:gd name="connsiteY0" fmla="*/ 0 h 3656014"/>
              <a:gd name="connsiteX1" fmla="*/ 11517301 w 12191999"/>
              <a:gd name="connsiteY1" fmla="*/ 568339 h 3656014"/>
              <a:gd name="connsiteX2" fmla="*/ 12191999 w 12191999"/>
              <a:gd name="connsiteY2" fmla="*/ 741496 h 3656014"/>
              <a:gd name="connsiteX3" fmla="*/ 12191999 w 12191999"/>
              <a:gd name="connsiteY3" fmla="*/ 3656014 h 3656014"/>
              <a:gd name="connsiteX4" fmla="*/ 0 w 12191999"/>
              <a:gd name="connsiteY4" fmla="*/ 3656014 h 3656014"/>
              <a:gd name="connsiteX5" fmla="*/ 0 w 12191999"/>
              <a:gd name="connsiteY5" fmla="*/ 741497 h 3656014"/>
              <a:gd name="connsiteX6" fmla="*/ 674702 w 12191999"/>
              <a:gd name="connsiteY6" fmla="*/ 568339 h 3656014"/>
              <a:gd name="connsiteX7" fmla="*/ 6096002 w 12191999"/>
              <a:gd name="connsiteY7" fmla="*/ 0 h 3656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3656014">
                <a:moveTo>
                  <a:pt x="6096002" y="0"/>
                </a:moveTo>
                <a:cubicBezTo>
                  <a:pt x="8104174" y="0"/>
                  <a:pt x="9969760" y="209519"/>
                  <a:pt x="11517301" y="568339"/>
                </a:cubicBezTo>
                <a:lnTo>
                  <a:pt x="12191999" y="741496"/>
                </a:lnTo>
                <a:lnTo>
                  <a:pt x="12191999" y="3656014"/>
                </a:lnTo>
                <a:lnTo>
                  <a:pt x="0" y="3656014"/>
                </a:lnTo>
                <a:lnTo>
                  <a:pt x="0" y="741497"/>
                </a:lnTo>
                <a:lnTo>
                  <a:pt x="674702" y="568339"/>
                </a:lnTo>
                <a:cubicBezTo>
                  <a:pt x="2222243" y="209519"/>
                  <a:pt x="4087830" y="0"/>
                  <a:pt x="609600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3810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>
              <a:lnSpc>
                <a:spcPct val="130000"/>
              </a:lnSpc>
            </a:pPr>
            <a:endParaRPr lang="zh-CN" altLang="en-US">
              <a:cs typeface="+mn-ea"/>
            </a:endParaRPr>
          </a:p>
        </p:txBody>
      </p:sp>
      <p:sp>
        <p:nvSpPr>
          <p:cNvPr id="50" name="任意多边形: 形状 83">
            <a:extLst>
              <a:ext uri="{FF2B5EF4-FFF2-40B4-BE49-F238E27FC236}">
                <a16:creationId xmlns:a16="http://schemas.microsoft.com/office/drawing/2014/main" id="{BF5A8484-2D5B-4F59-A3A8-5B9369A9154A}"/>
              </a:ext>
            </a:extLst>
          </p:cNvPr>
          <p:cNvSpPr/>
          <p:nvPr userDrawn="1"/>
        </p:nvSpPr>
        <p:spPr>
          <a:xfrm>
            <a:off x="-2" y="3019587"/>
            <a:ext cx="12191999" cy="3656014"/>
          </a:xfrm>
          <a:custGeom>
            <a:avLst/>
            <a:gdLst>
              <a:gd name="connsiteX0" fmla="*/ 6096002 w 12191999"/>
              <a:gd name="connsiteY0" fmla="*/ 0 h 3656014"/>
              <a:gd name="connsiteX1" fmla="*/ 11517301 w 12191999"/>
              <a:gd name="connsiteY1" fmla="*/ 568339 h 3656014"/>
              <a:gd name="connsiteX2" fmla="*/ 12191999 w 12191999"/>
              <a:gd name="connsiteY2" fmla="*/ 741496 h 3656014"/>
              <a:gd name="connsiteX3" fmla="*/ 12191999 w 12191999"/>
              <a:gd name="connsiteY3" fmla="*/ 3656014 h 3656014"/>
              <a:gd name="connsiteX4" fmla="*/ 0 w 12191999"/>
              <a:gd name="connsiteY4" fmla="*/ 3656014 h 3656014"/>
              <a:gd name="connsiteX5" fmla="*/ 0 w 12191999"/>
              <a:gd name="connsiteY5" fmla="*/ 741497 h 3656014"/>
              <a:gd name="connsiteX6" fmla="*/ 674702 w 12191999"/>
              <a:gd name="connsiteY6" fmla="*/ 568339 h 3656014"/>
              <a:gd name="connsiteX7" fmla="*/ 6096002 w 12191999"/>
              <a:gd name="connsiteY7" fmla="*/ 0 h 3656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3656014">
                <a:moveTo>
                  <a:pt x="6096002" y="0"/>
                </a:moveTo>
                <a:cubicBezTo>
                  <a:pt x="8104174" y="0"/>
                  <a:pt x="9969760" y="209519"/>
                  <a:pt x="11517301" y="568339"/>
                </a:cubicBezTo>
                <a:lnTo>
                  <a:pt x="12191999" y="741496"/>
                </a:lnTo>
                <a:lnTo>
                  <a:pt x="12191999" y="3656014"/>
                </a:lnTo>
                <a:lnTo>
                  <a:pt x="0" y="3656014"/>
                </a:lnTo>
                <a:lnTo>
                  <a:pt x="0" y="741497"/>
                </a:lnTo>
                <a:lnTo>
                  <a:pt x="674702" y="568339"/>
                </a:lnTo>
                <a:cubicBezTo>
                  <a:pt x="2222243" y="209519"/>
                  <a:pt x="4087830" y="0"/>
                  <a:pt x="609600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>
              <a:lnSpc>
                <a:spcPct val="130000"/>
              </a:lnSpc>
            </a:pPr>
            <a:endParaRPr lang="zh-CN" altLang="en-US">
              <a:cs typeface="+mn-ea"/>
            </a:endParaRPr>
          </a:p>
        </p:txBody>
      </p:sp>
      <p:sp>
        <p:nvSpPr>
          <p:cNvPr id="102" name="任意多边形: 形状 101">
            <a:extLst>
              <a:ext uri="{FF2B5EF4-FFF2-40B4-BE49-F238E27FC236}">
                <a16:creationId xmlns:a16="http://schemas.microsoft.com/office/drawing/2014/main" id="{0EDC3667-87B7-4232-9F74-2F0E9CE7574F}"/>
              </a:ext>
            </a:extLst>
          </p:cNvPr>
          <p:cNvSpPr/>
          <p:nvPr userDrawn="1"/>
        </p:nvSpPr>
        <p:spPr>
          <a:xfrm rot="2676034">
            <a:off x="-1681418" y="5021332"/>
            <a:ext cx="3362838" cy="3410056"/>
          </a:xfrm>
          <a:custGeom>
            <a:avLst/>
            <a:gdLst>
              <a:gd name="connsiteX0" fmla="*/ 0 w 3362838"/>
              <a:gd name="connsiteY0" fmla="*/ 0 h 3410056"/>
              <a:gd name="connsiteX1" fmla="*/ 3362838 w 3362838"/>
              <a:gd name="connsiteY1" fmla="*/ 3410056 h 3410056"/>
              <a:gd name="connsiteX2" fmla="*/ 3362837 w 3362838"/>
              <a:gd name="connsiteY2" fmla="*/ 3410056 h 3410056"/>
              <a:gd name="connsiteX3" fmla="*/ 0 w 3362838"/>
              <a:gd name="connsiteY3" fmla="*/ 1 h 3410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62838" h="3410056">
                <a:moveTo>
                  <a:pt x="0" y="0"/>
                </a:moveTo>
                <a:lnTo>
                  <a:pt x="3362838" y="3410056"/>
                </a:lnTo>
                <a:lnTo>
                  <a:pt x="3362837" y="3410056"/>
                </a:lnTo>
                <a:lnTo>
                  <a:pt x="0" y="1"/>
                </a:ln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4" name="任意多边形: 形状 83">
            <a:extLst>
              <a:ext uri="{FF2B5EF4-FFF2-40B4-BE49-F238E27FC236}">
                <a16:creationId xmlns:a16="http://schemas.microsoft.com/office/drawing/2014/main" id="{BF5A8484-2D5B-4F59-A3A8-5B9369A9154A}"/>
              </a:ext>
            </a:extLst>
          </p:cNvPr>
          <p:cNvSpPr/>
          <p:nvPr userDrawn="1"/>
        </p:nvSpPr>
        <p:spPr>
          <a:xfrm>
            <a:off x="0" y="3201986"/>
            <a:ext cx="12191999" cy="3656014"/>
          </a:xfrm>
          <a:custGeom>
            <a:avLst/>
            <a:gdLst>
              <a:gd name="connsiteX0" fmla="*/ 6096002 w 12191999"/>
              <a:gd name="connsiteY0" fmla="*/ 0 h 3656014"/>
              <a:gd name="connsiteX1" fmla="*/ 11517301 w 12191999"/>
              <a:gd name="connsiteY1" fmla="*/ 568339 h 3656014"/>
              <a:gd name="connsiteX2" fmla="*/ 12191999 w 12191999"/>
              <a:gd name="connsiteY2" fmla="*/ 741496 h 3656014"/>
              <a:gd name="connsiteX3" fmla="*/ 12191999 w 12191999"/>
              <a:gd name="connsiteY3" fmla="*/ 3656014 h 3656014"/>
              <a:gd name="connsiteX4" fmla="*/ 0 w 12191999"/>
              <a:gd name="connsiteY4" fmla="*/ 3656014 h 3656014"/>
              <a:gd name="connsiteX5" fmla="*/ 0 w 12191999"/>
              <a:gd name="connsiteY5" fmla="*/ 741497 h 3656014"/>
              <a:gd name="connsiteX6" fmla="*/ 674702 w 12191999"/>
              <a:gd name="connsiteY6" fmla="*/ 568339 h 3656014"/>
              <a:gd name="connsiteX7" fmla="*/ 6096002 w 12191999"/>
              <a:gd name="connsiteY7" fmla="*/ 0 h 3656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3656014">
                <a:moveTo>
                  <a:pt x="6096002" y="0"/>
                </a:moveTo>
                <a:cubicBezTo>
                  <a:pt x="8104174" y="0"/>
                  <a:pt x="9969760" y="209519"/>
                  <a:pt x="11517301" y="568339"/>
                </a:cubicBezTo>
                <a:lnTo>
                  <a:pt x="12191999" y="741496"/>
                </a:lnTo>
                <a:lnTo>
                  <a:pt x="12191999" y="3656014"/>
                </a:lnTo>
                <a:lnTo>
                  <a:pt x="0" y="3656014"/>
                </a:lnTo>
                <a:lnTo>
                  <a:pt x="0" y="741497"/>
                </a:lnTo>
                <a:lnTo>
                  <a:pt x="674702" y="568339"/>
                </a:lnTo>
                <a:cubicBezTo>
                  <a:pt x="2222243" y="209519"/>
                  <a:pt x="4087830" y="0"/>
                  <a:pt x="609600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3810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>
              <a:lnSpc>
                <a:spcPct val="130000"/>
              </a:lnSpc>
            </a:pPr>
            <a:endParaRPr lang="zh-CN" altLang="en-US">
              <a:cs typeface="+mn-ea"/>
            </a:endParaRPr>
          </a:p>
        </p:txBody>
      </p:sp>
      <p:sp>
        <p:nvSpPr>
          <p:cNvPr id="48" name="标题 47">
            <a:extLst>
              <a:ext uri="{FF2B5EF4-FFF2-40B4-BE49-F238E27FC236}">
                <a16:creationId xmlns:a16="http://schemas.microsoft.com/office/drawing/2014/main" id="{253B7C5E-3F08-4EBF-9056-30949C85AEF8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515939" y="3758091"/>
            <a:ext cx="11160124" cy="132343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algn="ctr">
              <a:lnSpc>
                <a:spcPct val="100000"/>
              </a:lnSpc>
              <a:defRPr lang="zh-CN" altLang="en-US" sz="4000" b="1" spc="100" dirty="0">
                <a:solidFill>
                  <a:schemeClr val="tx1"/>
                </a:solidFill>
                <a:latin typeface="+mn-ea"/>
                <a:ea typeface="+mn-ea"/>
                <a:cs typeface="+mn-ea"/>
              </a:defRPr>
            </a:lvl1pPr>
          </a:lstStyle>
          <a:p>
            <a:pPr marL="0" lvl="0"/>
            <a:r>
              <a:rPr lang="zh-CN" altLang="en-US" dirty="0"/>
              <a:t>北京理工大学</a:t>
            </a:r>
            <a:br>
              <a:rPr lang="zh-CN" altLang="en-US" dirty="0"/>
            </a:br>
            <a:r>
              <a:rPr lang="zh-CN" altLang="en-US" dirty="0"/>
              <a:t>毕业设计论文答辩模板</a:t>
            </a:r>
          </a:p>
        </p:txBody>
      </p:sp>
      <p:sp>
        <p:nvSpPr>
          <p:cNvPr id="38" name="文本占位符 53">
            <a:extLst>
              <a:ext uri="{FF2B5EF4-FFF2-40B4-BE49-F238E27FC236}">
                <a16:creationId xmlns:a16="http://schemas.microsoft.com/office/drawing/2014/main" id="{6465F7BF-7316-4A2A-9ECF-AB9E637FFCF4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4063320" y="5540739"/>
            <a:ext cx="4065361" cy="344710"/>
          </a:xfrm>
          <a:prstGeom prst="rect">
            <a:avLst/>
          </a:prstGeom>
          <a:noFill/>
        </p:spPr>
        <p:txBody>
          <a:bodyPr wrap="square" lIns="0" rtlCol="0" anchor="ctr" anchorCtr="0">
            <a:spAutoFit/>
          </a:bodyPr>
          <a:lstStyle>
            <a:lvl1pPr marL="0" indent="0" algn="ctr">
              <a:lnSpc>
                <a:spcPct val="130000"/>
              </a:lnSpc>
              <a:buNone/>
              <a:defRPr lang="zh-CN" altLang="en-US" sz="1400" spc="10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>
              <a:lnSpc>
                <a:spcPct val="130000"/>
              </a:lnSpc>
            </a:pPr>
            <a:r>
              <a:rPr lang="zh-CN" altLang="en-US" dirty="0"/>
              <a:t>指导教师： </a:t>
            </a:r>
            <a:r>
              <a:rPr lang="en-US" altLang="zh-CN" dirty="0"/>
              <a:t>XXX	</a:t>
            </a:r>
            <a:r>
              <a:rPr lang="zh-CN" altLang="en-US" dirty="0"/>
              <a:t>答辩学生： 芃苇</a:t>
            </a:r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598AF966-7C79-45DC-9C70-AB081DBECE7D}"/>
              </a:ext>
            </a:extLst>
          </p:cNvPr>
          <p:cNvCxnSpPr>
            <a:cxnSpLocks/>
          </p:cNvCxnSpPr>
          <p:nvPr userDrawn="1"/>
        </p:nvCxnSpPr>
        <p:spPr>
          <a:xfrm>
            <a:off x="2108522" y="5295418"/>
            <a:ext cx="7974957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66200" y="944838"/>
            <a:ext cx="4510874" cy="1262604"/>
          </a:xfrm>
          <a:prstGeom prst="rect">
            <a:avLst/>
          </a:prstGeom>
        </p:spPr>
      </p:pic>
      <p:sp>
        <p:nvSpPr>
          <p:cNvPr id="51" name="文本框 50"/>
          <p:cNvSpPr txBox="1"/>
          <p:nvPr userDrawn="1"/>
        </p:nvSpPr>
        <p:spPr>
          <a:xfrm>
            <a:off x="150844" y="6088688"/>
            <a:ext cx="2156520" cy="617431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400" b="1" i="0" spc="100" dirty="0">
                <a:solidFill>
                  <a:schemeClr val="accent3"/>
                </a:solidFill>
                <a:latin typeface="+mn-ea"/>
                <a:ea typeface="+mn-ea"/>
              </a:rPr>
              <a:t>BIT</a:t>
            </a:r>
            <a:r>
              <a:rPr lang="en-US" altLang="zh-CN" sz="1400" b="0" i="0" spc="100" baseline="0" dirty="0">
                <a:solidFill>
                  <a:schemeClr val="accent3"/>
                </a:solidFill>
                <a:latin typeface="+mn-ea"/>
              </a:rPr>
              <a:t> </a:t>
            </a:r>
            <a:r>
              <a:rPr lang="en-US" altLang="zh-CN" sz="1400" b="1" i="0" spc="100" baseline="0" dirty="0">
                <a:solidFill>
                  <a:schemeClr val="accent3"/>
                </a:solidFill>
                <a:latin typeface="+mn-ea"/>
              </a:rPr>
              <a:t>|</a:t>
            </a:r>
            <a:r>
              <a:rPr lang="en-US" altLang="zh-CN" sz="1400" b="0" i="0" spc="100" baseline="0" dirty="0">
                <a:solidFill>
                  <a:schemeClr val="accent3"/>
                </a:solidFill>
                <a:latin typeface="+mn-ea"/>
              </a:rPr>
              <a:t> </a:t>
            </a:r>
            <a:r>
              <a:rPr lang="en-US" altLang="zh-CN" sz="1400" b="1" i="0" spc="100" baseline="0" dirty="0">
                <a:solidFill>
                  <a:schemeClr val="accent3"/>
                </a:solidFill>
                <a:latin typeface="+mn-ea"/>
              </a:rPr>
              <a:t>SINCE 1940</a:t>
            </a:r>
            <a:endParaRPr lang="zh-CN" altLang="en-US" sz="1400" b="1" i="0" spc="100" dirty="0">
              <a:solidFill>
                <a:schemeClr val="accent3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52" name="组合 51"/>
          <p:cNvGrpSpPr/>
          <p:nvPr userDrawn="1"/>
        </p:nvGrpSpPr>
        <p:grpSpPr>
          <a:xfrm>
            <a:off x="10083479" y="6315185"/>
            <a:ext cx="1765866" cy="192031"/>
            <a:chOff x="598941" y="6399999"/>
            <a:chExt cx="2542613" cy="276499"/>
          </a:xfrm>
          <a:solidFill>
            <a:schemeClr val="bg1">
              <a:lumMod val="65000"/>
            </a:schemeClr>
          </a:solidFill>
        </p:grpSpPr>
        <p:grpSp>
          <p:nvGrpSpPr>
            <p:cNvPr id="53" name="组合 52">
              <a:extLst>
                <a:ext uri="{FF2B5EF4-FFF2-40B4-BE49-F238E27FC236}">
                  <a16:creationId xmlns:a16="http://schemas.microsoft.com/office/drawing/2014/main" id="{2B6AF4F4-F405-428E-ACB6-6C287CCD9962}"/>
                </a:ext>
              </a:extLst>
            </p:cNvPr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89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0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91" name="组合 90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96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7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2" name="组合 91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93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4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5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54" name="组合 53">
              <a:extLst>
                <a:ext uri="{FF2B5EF4-FFF2-40B4-BE49-F238E27FC236}">
                  <a16:creationId xmlns:a16="http://schemas.microsoft.com/office/drawing/2014/main" id="{E582171C-E91E-4DDB-B720-D9EDE8C54B5C}"/>
                </a:ext>
              </a:extLst>
            </p:cNvPr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55" name="组合 54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87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8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6" name="组合 55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85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6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7" name="组合 56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60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1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2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58" name="Freeform 11">
                <a:extLst>
                  <a:ext uri="{FF2B5EF4-FFF2-40B4-BE49-F238E27FC236}">
                    <a16:creationId xmlns:a16="http://schemas.microsoft.com/office/drawing/2014/main" id="{9E7CBDC3-9BA0-4307-8967-3267E5966ED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9" name="Freeform 12">
                <a:extLst>
                  <a:ext uri="{FF2B5EF4-FFF2-40B4-BE49-F238E27FC236}">
                    <a16:creationId xmlns:a16="http://schemas.microsoft.com/office/drawing/2014/main" id="{D88D9717-3185-4A77-8E18-2A8659D441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06046165"/>
      </p:ext>
    </p:extLst>
  </p:cSld>
  <p:clrMapOvr>
    <a:masterClrMapping/>
  </p:clrMapOvr>
  <p:transition spd="med"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４-一段一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 userDrawn="1"/>
        </p:nvCxnSpPr>
        <p:spPr>
          <a:xfrm>
            <a:off x="10185149" y="863157"/>
            <a:ext cx="1683563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>
            <a:extLst>
              <a:ext uri="{FF2B5EF4-FFF2-40B4-BE49-F238E27FC236}">
                <a16:creationId xmlns:a16="http://schemas.microsoft.com/office/drawing/2014/main" id="{6833366C-F485-4B9F-89F5-27A807162B12}"/>
              </a:ext>
            </a:extLst>
          </p:cNvPr>
          <p:cNvSpPr/>
          <p:nvPr userDrawn="1"/>
        </p:nvSpPr>
        <p:spPr>
          <a:xfrm>
            <a:off x="11155416" y="6188075"/>
            <a:ext cx="713296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58" name="直接连接符 57"/>
          <p:cNvCxnSpPr/>
          <p:nvPr userDrawn="1"/>
        </p:nvCxnSpPr>
        <p:spPr>
          <a:xfrm>
            <a:off x="11155416" y="6188075"/>
            <a:ext cx="0" cy="66558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图片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0101715" y="214313"/>
            <a:ext cx="1864408" cy="690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21095697"/>
      </p:ext>
    </p:extLst>
  </p:cSld>
  <p:clrMapOvr>
    <a:masterClrMapping/>
  </p:clrMapOvr>
  <p:transition spd="med"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5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/>
          </p:nvPr>
        </p:nvSpPr>
        <p:spPr>
          <a:xfrm>
            <a:off x="749863" y="249067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grpSp>
        <p:nvGrpSpPr>
          <p:cNvPr id="56" name="组合 55"/>
          <p:cNvGrpSpPr/>
          <p:nvPr userDrawn="1"/>
        </p:nvGrpSpPr>
        <p:grpSpPr>
          <a:xfrm>
            <a:off x="522741" y="6399999"/>
            <a:ext cx="2542613" cy="276499"/>
            <a:chOff x="598941" y="6399999"/>
            <a:chExt cx="2542613" cy="276499"/>
          </a:xfrm>
          <a:solidFill>
            <a:schemeClr val="accent3"/>
          </a:solidFill>
        </p:grpSpPr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2B6AF4F4-F405-428E-ACB6-6C287CCD9962}"/>
                </a:ext>
              </a:extLst>
            </p:cNvPr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47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8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49" name="组合 48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54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5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0" name="组合 49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51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2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3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E582171C-E91E-4DDB-B720-D9EDE8C54B5C}"/>
                </a:ext>
              </a:extLst>
            </p:cNvPr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35" name="组合 34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45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6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6" name="组合 35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43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4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7" name="组合 36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40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1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2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38" name="Freeform 11">
                <a:extLst>
                  <a:ext uri="{FF2B5EF4-FFF2-40B4-BE49-F238E27FC236}">
                    <a16:creationId xmlns:a16="http://schemas.microsoft.com/office/drawing/2014/main" id="{9E7CBDC3-9BA0-4307-8967-3267E5966ED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9" name="Freeform 12">
                <a:extLst>
                  <a:ext uri="{FF2B5EF4-FFF2-40B4-BE49-F238E27FC236}">
                    <a16:creationId xmlns:a16="http://schemas.microsoft.com/office/drawing/2014/main" id="{D88D9717-3185-4A77-8E18-2A8659D441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pic>
        <p:nvPicPr>
          <p:cNvPr id="57" name="图片 56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33"/>
          <a:stretch/>
        </p:blipFill>
        <p:spPr>
          <a:xfrm>
            <a:off x="11282579" y="252089"/>
            <a:ext cx="432990" cy="432990"/>
          </a:xfrm>
          <a:prstGeom prst="rect">
            <a:avLst/>
          </a:prstGeom>
        </p:spPr>
      </p:pic>
      <p:cxnSp>
        <p:nvCxnSpPr>
          <p:cNvPr id="87" name="直接连接符 86">
            <a:extLst>
              <a:ext uri="{FF2B5EF4-FFF2-40B4-BE49-F238E27FC236}">
                <a16:creationId xmlns:a16="http://schemas.microsoft.com/office/drawing/2014/main" id="{1375EC85-F9E6-44D2-9F15-53B5B6F75476}"/>
              </a:ext>
            </a:extLst>
          </p:cNvPr>
          <p:cNvCxnSpPr>
            <a:cxnSpLocks/>
          </p:cNvCxnSpPr>
          <p:nvPr userDrawn="1"/>
        </p:nvCxnSpPr>
        <p:spPr>
          <a:xfrm>
            <a:off x="442913" y="821731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接连接符 89">
            <a:extLst>
              <a:ext uri="{FF2B5EF4-FFF2-40B4-BE49-F238E27FC236}">
                <a16:creationId xmlns:a16="http://schemas.microsoft.com/office/drawing/2014/main" id="{70DEE229-ACC1-4297-A1E3-DEA16F9B9C28}"/>
              </a:ext>
            </a:extLst>
          </p:cNvPr>
          <p:cNvCxnSpPr>
            <a:cxnSpLocks/>
          </p:cNvCxnSpPr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 userDrawn="1"/>
        </p:nvGrpSpPr>
        <p:grpSpPr>
          <a:xfrm>
            <a:off x="-511603" y="253621"/>
            <a:ext cx="1221064" cy="438825"/>
            <a:chOff x="-529708" y="381991"/>
            <a:chExt cx="1221064" cy="438825"/>
          </a:xfrm>
        </p:grpSpPr>
        <p:sp>
          <p:nvSpPr>
            <p:cNvPr id="58" name="梯形 57">
              <a:extLst>
                <a:ext uri="{FF2B5EF4-FFF2-40B4-BE49-F238E27FC236}">
                  <a16:creationId xmlns:a16="http://schemas.microsoft.com/office/drawing/2014/main" id="{5065A524-15E6-4769-B9ED-7868E19ADB1E}"/>
                </a:ext>
              </a:extLst>
            </p:cNvPr>
            <p:cNvSpPr/>
            <p:nvPr userDrawn="1"/>
          </p:nvSpPr>
          <p:spPr>
            <a:xfrm rot="16200000">
              <a:off x="-107121" y="-40596"/>
              <a:ext cx="375890" cy="1221064"/>
            </a:xfrm>
            <a:prstGeom prst="trapezoid">
              <a:avLst>
                <a:gd name="adj" fmla="val 7230"/>
              </a:avLst>
            </a:prstGeom>
            <a:gradFill>
              <a:gsLst>
                <a:gs pos="100000">
                  <a:schemeClr val="accent1"/>
                </a:gs>
                <a:gs pos="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梯形 58">
              <a:extLst>
                <a:ext uri="{FF2B5EF4-FFF2-40B4-BE49-F238E27FC236}">
                  <a16:creationId xmlns:a16="http://schemas.microsoft.com/office/drawing/2014/main" id="{AC403C93-604F-4B72-B919-463ACA49C29B}"/>
                </a:ext>
              </a:extLst>
            </p:cNvPr>
            <p:cNvSpPr/>
            <p:nvPr userDrawn="1"/>
          </p:nvSpPr>
          <p:spPr>
            <a:xfrm rot="16200000">
              <a:off x="-79397" y="146495"/>
              <a:ext cx="267255" cy="1058332"/>
            </a:xfrm>
            <a:prstGeom prst="trapezoid">
              <a:avLst>
                <a:gd name="adj" fmla="val 723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梯形 59">
              <a:extLst>
                <a:ext uri="{FF2B5EF4-FFF2-40B4-BE49-F238E27FC236}">
                  <a16:creationId xmlns:a16="http://schemas.microsoft.com/office/drawing/2014/main" id="{AC403C93-604F-4B72-B919-463ACA49C29B}"/>
                </a:ext>
              </a:extLst>
            </p:cNvPr>
            <p:cNvSpPr/>
            <p:nvPr userDrawn="1"/>
          </p:nvSpPr>
          <p:spPr>
            <a:xfrm rot="16200000">
              <a:off x="-95133" y="158023"/>
              <a:ext cx="267255" cy="1058332"/>
            </a:xfrm>
            <a:prstGeom prst="trapezoid">
              <a:avLst>
                <a:gd name="adj" fmla="val 7230"/>
              </a:avLst>
            </a:prstGeom>
            <a:gradFill flip="none" rotWithShape="1">
              <a:gsLst>
                <a:gs pos="100000">
                  <a:schemeClr val="accent4"/>
                </a:gs>
                <a:gs pos="0">
                  <a:schemeClr val="accent4"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914457395"/>
      </p:ext>
    </p:extLst>
  </p:cSld>
  <p:clrMapOvr>
    <a:masterClrMapping/>
  </p:clrMapOvr>
  <p:transition spd="med"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5-一段一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文本框 60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86" name="图片 85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33"/>
          <a:stretch/>
        </p:blipFill>
        <p:spPr>
          <a:xfrm>
            <a:off x="11282579" y="252089"/>
            <a:ext cx="432990" cy="43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297783"/>
      </p:ext>
    </p:extLst>
  </p:cSld>
  <p:clrMapOvr>
    <a:masterClrMapping/>
  </p:clrMapOvr>
  <p:transition spd="med"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6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矩形 46"/>
          <p:cNvSpPr/>
          <p:nvPr userDrawn="1"/>
        </p:nvSpPr>
        <p:spPr>
          <a:xfrm>
            <a:off x="442912" y="-82551"/>
            <a:ext cx="11306175" cy="90870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 userDrawn="1"/>
        </p:nvSpPr>
        <p:spPr>
          <a:xfrm>
            <a:off x="442913" y="0"/>
            <a:ext cx="11306175" cy="826158"/>
          </a:xfrm>
          <a:prstGeom prst="rect">
            <a:avLst/>
          </a:prstGeom>
          <a:solidFill>
            <a:schemeClr val="accent3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标题 11"/>
          <p:cNvSpPr>
            <a:spLocks noGrp="1"/>
          </p:cNvSpPr>
          <p:nvPr>
            <p:ph type="title"/>
          </p:nvPr>
        </p:nvSpPr>
        <p:spPr>
          <a:xfrm>
            <a:off x="1173494" y="249067"/>
            <a:ext cx="8048203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sp>
        <p:nvSpPr>
          <p:cNvPr id="7" name="文本框 6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grpSp>
        <p:nvGrpSpPr>
          <p:cNvPr id="8" name="组合 7"/>
          <p:cNvGrpSpPr/>
          <p:nvPr userDrawn="1"/>
        </p:nvGrpSpPr>
        <p:grpSpPr>
          <a:xfrm>
            <a:off x="598941" y="6399999"/>
            <a:ext cx="2542613" cy="276499"/>
            <a:chOff x="598941" y="6399999"/>
            <a:chExt cx="2542613" cy="276499"/>
          </a:xfrm>
          <a:solidFill>
            <a:schemeClr val="accent3"/>
          </a:solidFill>
        </p:grpSpPr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2B6AF4F4-F405-428E-ACB6-6C287CCD9962}"/>
                </a:ext>
              </a:extLst>
            </p:cNvPr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23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25" name="组合 24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30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1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6" name="组合 25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27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8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9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E582171C-E91E-4DDB-B720-D9EDE8C54B5C}"/>
                </a:ext>
              </a:extLst>
            </p:cNvPr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11" name="组合 10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21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2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2" name="组合 11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19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3" name="组合 12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16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7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8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14" name="Freeform 11">
                <a:extLst>
                  <a:ext uri="{FF2B5EF4-FFF2-40B4-BE49-F238E27FC236}">
                    <a16:creationId xmlns:a16="http://schemas.microsoft.com/office/drawing/2014/main" id="{9E7CBDC3-9BA0-4307-8967-3267E5966ED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" name="Freeform 12">
                <a:extLst>
                  <a:ext uri="{FF2B5EF4-FFF2-40B4-BE49-F238E27FC236}">
                    <a16:creationId xmlns:a16="http://schemas.microsoft.com/office/drawing/2014/main" id="{D88D9717-3185-4A77-8E18-2A8659D441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70DEE229-ACC1-4297-A1E3-DEA16F9B9C28}"/>
              </a:ext>
            </a:extLst>
          </p:cNvPr>
          <p:cNvCxnSpPr>
            <a:cxnSpLocks/>
          </p:cNvCxnSpPr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图片 4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90168" y="252089"/>
            <a:ext cx="1969223" cy="432990"/>
          </a:xfrm>
          <a:prstGeom prst="rect">
            <a:avLst/>
          </a:prstGeom>
        </p:spPr>
      </p:pic>
      <p:grpSp>
        <p:nvGrpSpPr>
          <p:cNvPr id="46" name="组合 45"/>
          <p:cNvGrpSpPr/>
          <p:nvPr userDrawn="1"/>
        </p:nvGrpSpPr>
        <p:grpSpPr>
          <a:xfrm>
            <a:off x="637534" y="199773"/>
            <a:ext cx="463263" cy="481001"/>
            <a:chOff x="598941" y="128599"/>
            <a:chExt cx="463263" cy="481001"/>
          </a:xfrm>
        </p:grpSpPr>
        <p:sp>
          <p:nvSpPr>
            <p:cNvPr id="45" name="矩形 44"/>
            <p:cNvSpPr/>
            <p:nvPr userDrawn="1"/>
          </p:nvSpPr>
          <p:spPr>
            <a:xfrm>
              <a:off x="701671" y="249067"/>
              <a:ext cx="360533" cy="36053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矩形 43"/>
            <p:cNvSpPr/>
            <p:nvPr userDrawn="1"/>
          </p:nvSpPr>
          <p:spPr>
            <a:xfrm>
              <a:off x="701671" y="247801"/>
              <a:ext cx="275115" cy="2565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 userDrawn="1"/>
          </p:nvSpPr>
          <p:spPr>
            <a:xfrm>
              <a:off x="598941" y="128599"/>
              <a:ext cx="360533" cy="36053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93340575"/>
      </p:ext>
    </p:extLst>
  </p:cSld>
  <p:clrMapOvr>
    <a:masterClrMapping/>
  </p:clrMapOvr>
  <p:transition spd="med"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6-一段一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sp>
        <p:nvSpPr>
          <p:cNvPr id="35" name="矩形 34"/>
          <p:cNvSpPr/>
          <p:nvPr userDrawn="1"/>
        </p:nvSpPr>
        <p:spPr>
          <a:xfrm>
            <a:off x="9402184" y="-82800"/>
            <a:ext cx="2346903" cy="9072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/>
          <p:cNvSpPr/>
          <p:nvPr userDrawn="1"/>
        </p:nvSpPr>
        <p:spPr>
          <a:xfrm>
            <a:off x="9402184" y="0"/>
            <a:ext cx="2346904" cy="826158"/>
          </a:xfrm>
          <a:prstGeom prst="rect">
            <a:avLst/>
          </a:prstGeom>
          <a:solidFill>
            <a:schemeClr val="accent3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9" name="图片 3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90168" y="252089"/>
            <a:ext cx="1969223" cy="43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183471"/>
      </p:ext>
    </p:extLst>
  </p:cSld>
  <p:clrMapOvr>
    <a:masterClrMapping/>
  </p:clrMapOvr>
  <p:transition spd="med"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7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平行四边形 1"/>
          <p:cNvSpPr/>
          <p:nvPr userDrawn="1"/>
        </p:nvSpPr>
        <p:spPr>
          <a:xfrm>
            <a:off x="658714" y="482300"/>
            <a:ext cx="748201" cy="484094"/>
          </a:xfrm>
          <a:prstGeom prst="parallelogram">
            <a:avLst>
              <a:gd name="adj" fmla="val 71667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矩形 46"/>
          <p:cNvSpPr/>
          <p:nvPr userDrawn="1"/>
        </p:nvSpPr>
        <p:spPr>
          <a:xfrm>
            <a:off x="442912" y="-82800"/>
            <a:ext cx="11306175" cy="846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 userDrawn="1"/>
        </p:nvSpPr>
        <p:spPr>
          <a:xfrm>
            <a:off x="442913" y="0"/>
            <a:ext cx="11306175" cy="762658"/>
          </a:xfrm>
          <a:prstGeom prst="rect">
            <a:avLst/>
          </a:prstGeom>
          <a:solidFill>
            <a:schemeClr val="accent3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标题 11"/>
          <p:cNvSpPr>
            <a:spLocks noGrp="1"/>
          </p:cNvSpPr>
          <p:nvPr>
            <p:ph type="title"/>
          </p:nvPr>
        </p:nvSpPr>
        <p:spPr>
          <a:xfrm>
            <a:off x="1173494" y="185567"/>
            <a:ext cx="8048203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sp>
        <p:nvSpPr>
          <p:cNvPr id="7" name="文本框 6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grpSp>
        <p:nvGrpSpPr>
          <p:cNvPr id="8" name="组合 7"/>
          <p:cNvGrpSpPr/>
          <p:nvPr userDrawn="1"/>
        </p:nvGrpSpPr>
        <p:grpSpPr>
          <a:xfrm>
            <a:off x="598941" y="6399999"/>
            <a:ext cx="2542613" cy="276499"/>
            <a:chOff x="598941" y="6399999"/>
            <a:chExt cx="2542613" cy="276499"/>
          </a:xfrm>
          <a:solidFill>
            <a:schemeClr val="accent3"/>
          </a:solidFill>
        </p:grpSpPr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2B6AF4F4-F405-428E-ACB6-6C287CCD9962}"/>
                </a:ext>
              </a:extLst>
            </p:cNvPr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23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25" name="组合 24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30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1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6" name="组合 25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27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8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9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E582171C-E91E-4DDB-B720-D9EDE8C54B5C}"/>
                </a:ext>
              </a:extLst>
            </p:cNvPr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11" name="组合 10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21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2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2" name="组合 11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19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3" name="组合 12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16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7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8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14" name="Freeform 11">
                <a:extLst>
                  <a:ext uri="{FF2B5EF4-FFF2-40B4-BE49-F238E27FC236}">
                    <a16:creationId xmlns:a16="http://schemas.microsoft.com/office/drawing/2014/main" id="{9E7CBDC3-9BA0-4307-8967-3267E5966ED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" name="Freeform 12">
                <a:extLst>
                  <a:ext uri="{FF2B5EF4-FFF2-40B4-BE49-F238E27FC236}">
                    <a16:creationId xmlns:a16="http://schemas.microsoft.com/office/drawing/2014/main" id="{D88D9717-3185-4A77-8E18-2A8659D441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70DEE229-ACC1-4297-A1E3-DEA16F9B9C28}"/>
              </a:ext>
            </a:extLst>
          </p:cNvPr>
          <p:cNvCxnSpPr>
            <a:cxnSpLocks/>
          </p:cNvCxnSpPr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图片 4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90168" y="188589"/>
            <a:ext cx="1969223" cy="432990"/>
          </a:xfrm>
          <a:prstGeom prst="rect">
            <a:avLst/>
          </a:prstGeom>
        </p:spPr>
      </p:pic>
      <p:sp>
        <p:nvSpPr>
          <p:cNvPr id="43" name="矩形 42"/>
          <p:cNvSpPr/>
          <p:nvPr userDrawn="1"/>
        </p:nvSpPr>
        <p:spPr>
          <a:xfrm>
            <a:off x="648385" y="0"/>
            <a:ext cx="413819" cy="966395"/>
          </a:xfrm>
          <a:prstGeom prst="rect">
            <a:avLst/>
          </a:prstGeom>
          <a:ln>
            <a:noFill/>
          </a:ln>
          <a:effectLst>
            <a:outerShdw blurRad="127000" dist="25400" dir="5400000" sx="102000" sy="102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6990182"/>
      </p:ext>
    </p:extLst>
  </p:cSld>
  <p:clrMapOvr>
    <a:masterClrMapping/>
  </p:clrMapOvr>
  <p:transition spd="med"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7-一段一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33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 userDrawn="1"/>
        </p:nvSpPr>
        <p:spPr>
          <a:xfrm>
            <a:off x="9385300" y="-82550"/>
            <a:ext cx="2363787" cy="84520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9385300" y="0"/>
            <a:ext cx="2363788" cy="762658"/>
          </a:xfrm>
          <a:prstGeom prst="rect">
            <a:avLst/>
          </a:prstGeom>
          <a:solidFill>
            <a:schemeClr val="accent3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90168" y="188589"/>
            <a:ext cx="1969223" cy="43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273391"/>
      </p:ext>
    </p:extLst>
  </p:cSld>
  <p:clrMapOvr>
    <a:masterClrMapping/>
  </p:clrMapOvr>
  <p:transition spd="med"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8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6833366C-F485-4B9F-89F5-27A807162B12}"/>
              </a:ext>
            </a:extLst>
          </p:cNvPr>
          <p:cNvSpPr/>
          <p:nvPr userDrawn="1"/>
        </p:nvSpPr>
        <p:spPr>
          <a:xfrm>
            <a:off x="318632" y="6188075"/>
            <a:ext cx="11550080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127000" dist="38100" dir="16200000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10D966C-9DD4-4144-A316-29077EB905B4}"/>
              </a:ext>
            </a:extLst>
          </p:cNvPr>
          <p:cNvSpPr/>
          <p:nvPr userDrawn="1"/>
        </p:nvSpPr>
        <p:spPr>
          <a:xfrm>
            <a:off x="318632" y="0"/>
            <a:ext cx="11550080" cy="87312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>
            <a:outerShdw blurRad="127000" dist="381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9" name="标题 11"/>
          <p:cNvSpPr>
            <a:spLocks noGrp="1"/>
          </p:cNvSpPr>
          <p:nvPr>
            <p:ph type="title"/>
          </p:nvPr>
        </p:nvSpPr>
        <p:spPr>
          <a:xfrm>
            <a:off x="541539" y="247495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sp>
        <p:nvSpPr>
          <p:cNvPr id="11" name="文本框 10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grpSp>
        <p:nvGrpSpPr>
          <p:cNvPr id="13" name="组合 12"/>
          <p:cNvGrpSpPr/>
          <p:nvPr userDrawn="1"/>
        </p:nvGrpSpPr>
        <p:grpSpPr>
          <a:xfrm>
            <a:off x="598941" y="6399999"/>
            <a:ext cx="2542613" cy="276499"/>
            <a:chOff x="598941" y="6399999"/>
            <a:chExt cx="2542613" cy="276499"/>
          </a:xfrm>
          <a:solidFill>
            <a:schemeClr val="bg1"/>
          </a:solidFill>
        </p:grpSpPr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2B6AF4F4-F405-428E-ACB6-6C287CCD9962}"/>
                </a:ext>
              </a:extLst>
            </p:cNvPr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28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30" name="组合 29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35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6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1" name="组合 30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32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3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4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E582171C-E91E-4DDB-B720-D9EDE8C54B5C}"/>
                </a:ext>
              </a:extLst>
            </p:cNvPr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16" name="组合 15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26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7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7" name="组合 16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24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5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8" name="组合 17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21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2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3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19" name="Freeform 11">
                <a:extLst>
                  <a:ext uri="{FF2B5EF4-FFF2-40B4-BE49-F238E27FC236}">
                    <a16:creationId xmlns:a16="http://schemas.microsoft.com/office/drawing/2014/main" id="{9E7CBDC3-9BA0-4307-8967-3267E5966ED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" name="Freeform 12">
                <a:extLst>
                  <a:ext uri="{FF2B5EF4-FFF2-40B4-BE49-F238E27FC236}">
                    <a16:creationId xmlns:a16="http://schemas.microsoft.com/office/drawing/2014/main" id="{D88D9717-3185-4A77-8E18-2A8659D441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pic>
        <p:nvPicPr>
          <p:cNvPr id="40" name="图片 3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64050" y="131404"/>
            <a:ext cx="2243119" cy="627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807162"/>
      </p:ext>
    </p:extLst>
  </p:cSld>
  <p:clrMapOvr>
    <a:masterClrMapping/>
  </p:clrMapOvr>
  <p:transition spd="med"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8-一段一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6833366C-F485-4B9F-89F5-27A807162B12}"/>
              </a:ext>
            </a:extLst>
          </p:cNvPr>
          <p:cNvSpPr/>
          <p:nvPr userDrawn="1"/>
        </p:nvSpPr>
        <p:spPr>
          <a:xfrm>
            <a:off x="11144922" y="6188075"/>
            <a:ext cx="723790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127000" dist="38100" dir="16200000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10D966C-9DD4-4144-A316-29077EB905B4}"/>
              </a:ext>
            </a:extLst>
          </p:cNvPr>
          <p:cNvSpPr/>
          <p:nvPr userDrawn="1"/>
        </p:nvSpPr>
        <p:spPr>
          <a:xfrm>
            <a:off x="9488246" y="0"/>
            <a:ext cx="2380466" cy="87312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>
            <a:outerShdw blurRad="127000" dist="381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40" name="图片 3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64050" y="131404"/>
            <a:ext cx="2243119" cy="627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670715"/>
      </p:ext>
    </p:extLst>
  </p:cSld>
  <p:clrMapOvr>
    <a:masterClrMapping/>
  </p:clrMapOvr>
  <p:transition spd="med"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样式9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0" y="0"/>
            <a:ext cx="12192000" cy="5089582"/>
            <a:chOff x="0" y="0"/>
            <a:chExt cx="12192000" cy="5089582"/>
          </a:xfrm>
          <a:solidFill>
            <a:schemeClr val="accent1"/>
          </a:solidFill>
        </p:grpSpPr>
        <p:sp>
          <p:nvSpPr>
            <p:cNvPr id="3" name="等腰三角形 2"/>
            <p:cNvSpPr/>
            <p:nvPr/>
          </p:nvSpPr>
          <p:spPr>
            <a:xfrm flipV="1">
              <a:off x="0" y="4123423"/>
              <a:ext cx="12192000" cy="966159"/>
            </a:xfrm>
            <a:prstGeom prst="triangle">
              <a:avLst/>
            </a:prstGeom>
            <a:grpFill/>
            <a:ln>
              <a:noFill/>
            </a:ln>
            <a:effectLst>
              <a:outerShdw blurRad="76200" dist="12700" dir="5400000" sx="103000" sy="103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矩形 3"/>
            <p:cNvSpPr/>
            <p:nvPr/>
          </p:nvSpPr>
          <p:spPr>
            <a:xfrm>
              <a:off x="0" y="0"/>
              <a:ext cx="12192000" cy="412342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" name="组合 4"/>
          <p:cNvGrpSpPr/>
          <p:nvPr userDrawn="1"/>
        </p:nvGrpSpPr>
        <p:grpSpPr>
          <a:xfrm>
            <a:off x="1866428" y="1872369"/>
            <a:ext cx="8481919" cy="863927"/>
            <a:chOff x="1797415" y="1328902"/>
            <a:chExt cx="8481919" cy="863927"/>
          </a:xfrm>
        </p:grpSpPr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2B6AF4F4-F405-428E-ACB6-6C287CCD9962}"/>
                </a:ext>
              </a:extLst>
            </p:cNvPr>
            <p:cNvGrpSpPr/>
            <p:nvPr/>
          </p:nvGrpSpPr>
          <p:grpSpPr>
            <a:xfrm>
              <a:off x="6886532" y="1337094"/>
              <a:ext cx="3392802" cy="846135"/>
              <a:chOff x="10340336" y="2247899"/>
              <a:chExt cx="2724438" cy="679451"/>
            </a:xfrm>
          </p:grpSpPr>
          <p:sp>
            <p:nvSpPr>
              <p:cNvPr id="20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22" name="组合 21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solidFill>
                <a:schemeClr val="bg1"/>
              </a:solidFill>
            </p:grpSpPr>
            <p:sp>
              <p:nvSpPr>
                <p:cNvPr id="27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8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3" name="组合 22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solidFill>
                <a:schemeClr val="bg1"/>
              </a:solidFill>
            </p:grpSpPr>
            <p:sp>
              <p:nvSpPr>
                <p:cNvPr id="24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5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6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E582171C-E91E-4DDB-B720-D9EDE8C54B5C}"/>
                </a:ext>
              </a:extLst>
            </p:cNvPr>
            <p:cNvGrpSpPr/>
            <p:nvPr/>
          </p:nvGrpSpPr>
          <p:grpSpPr>
            <a:xfrm>
              <a:off x="1797415" y="1328902"/>
              <a:ext cx="3445163" cy="863927"/>
              <a:chOff x="6738929" y="2270918"/>
              <a:chExt cx="2766486" cy="693738"/>
            </a:xfrm>
          </p:grpSpPr>
          <p:grpSp>
            <p:nvGrpSpPr>
              <p:cNvPr id="8" name="组合 7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solidFill>
                <a:schemeClr val="bg1"/>
              </a:solidFill>
            </p:grpSpPr>
            <p:sp>
              <p:nvSpPr>
                <p:cNvPr id="18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9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" name="组合 8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solidFill>
                <a:schemeClr val="bg1"/>
              </a:solidFill>
            </p:grpSpPr>
            <p:sp>
              <p:nvSpPr>
                <p:cNvPr id="16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7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solidFill>
                <a:schemeClr val="bg1"/>
              </a:solidFill>
            </p:grpSpPr>
            <p:sp>
              <p:nvSpPr>
                <p:cNvPr id="13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11" name="Freeform 11">
                <a:extLst>
                  <a:ext uri="{FF2B5EF4-FFF2-40B4-BE49-F238E27FC236}">
                    <a16:creationId xmlns:a16="http://schemas.microsoft.com/office/drawing/2014/main" id="{9E7CBDC3-9BA0-4307-8967-3267E5966ED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" name="Freeform 12">
                <a:extLst>
                  <a:ext uri="{FF2B5EF4-FFF2-40B4-BE49-F238E27FC236}">
                    <a16:creationId xmlns:a16="http://schemas.microsoft.com/office/drawing/2014/main" id="{D88D9717-3185-4A77-8E18-2A8659D441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64222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3-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8" r="23340"/>
          <a:stretch/>
        </p:blipFill>
        <p:spPr>
          <a:xfrm>
            <a:off x="4303956" y="0"/>
            <a:ext cx="7888043" cy="68580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84971C8F-15BA-41DC-9278-53FA77C2E557}"/>
              </a:ext>
            </a:extLst>
          </p:cNvPr>
          <p:cNvSpPr/>
          <p:nvPr userDrawn="1"/>
        </p:nvSpPr>
        <p:spPr>
          <a:xfrm>
            <a:off x="-1" y="0"/>
            <a:ext cx="12192000" cy="6858000"/>
          </a:xfrm>
          <a:prstGeom prst="rect">
            <a:avLst/>
          </a:prstGeom>
          <a:gradFill>
            <a:gsLst>
              <a:gs pos="100000">
                <a:schemeClr val="accent1">
                  <a:lumMod val="100000"/>
                  <a:alpha val="0"/>
                </a:schemeClr>
              </a:gs>
              <a:gs pos="50000">
                <a:schemeClr val="accent1">
                  <a:lumMod val="100000"/>
                </a:schemeClr>
              </a:gs>
              <a:gs pos="0">
                <a:schemeClr val="accent1">
                  <a:lumMod val="100000"/>
                </a:scheme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0452" y="479393"/>
            <a:ext cx="2203058" cy="616640"/>
          </a:xfrm>
          <a:prstGeom prst="rect">
            <a:avLst/>
          </a:prstGeom>
        </p:spPr>
      </p:pic>
      <p:grpSp>
        <p:nvGrpSpPr>
          <p:cNvPr id="15" name="组合 14"/>
          <p:cNvGrpSpPr/>
          <p:nvPr userDrawn="1"/>
        </p:nvGrpSpPr>
        <p:grpSpPr>
          <a:xfrm>
            <a:off x="706026" y="5927166"/>
            <a:ext cx="4041392" cy="448671"/>
            <a:chOff x="582366" y="5719539"/>
            <a:chExt cx="6136451" cy="681262"/>
          </a:xfrm>
          <a:gradFill flip="none" rotWithShape="1">
            <a:gsLst>
              <a:gs pos="100000">
                <a:schemeClr val="bg1">
                  <a:alpha val="12000"/>
                </a:schemeClr>
              </a:gs>
              <a:gs pos="0">
                <a:schemeClr val="bg1">
                  <a:alpha val="4000"/>
                </a:schemeClr>
              </a:gs>
            </a:gsLst>
            <a:lin ang="16200000" scaled="1"/>
            <a:tileRect/>
          </a:gradFill>
        </p:grpSpPr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2B6AF4F4-F405-428E-ACB6-6C287CCD9962}"/>
                </a:ext>
              </a:extLst>
            </p:cNvPr>
            <p:cNvGrpSpPr/>
            <p:nvPr/>
          </p:nvGrpSpPr>
          <p:grpSpPr>
            <a:xfrm>
              <a:off x="4043374" y="5725999"/>
              <a:ext cx="2675443" cy="667232"/>
              <a:chOff x="10340336" y="2247899"/>
              <a:chExt cx="2724438" cy="679451"/>
            </a:xfrm>
            <a:grpFill/>
          </p:grpSpPr>
          <p:sp>
            <p:nvSpPr>
              <p:cNvPr id="30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32" name="组合 31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37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8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3" name="组合 32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34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5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6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E582171C-E91E-4DDB-B720-D9EDE8C54B5C}"/>
                </a:ext>
              </a:extLst>
            </p:cNvPr>
            <p:cNvGrpSpPr/>
            <p:nvPr/>
          </p:nvGrpSpPr>
          <p:grpSpPr>
            <a:xfrm>
              <a:off x="582366" y="5719539"/>
              <a:ext cx="2716733" cy="681262"/>
              <a:chOff x="6738929" y="2270918"/>
              <a:chExt cx="2766486" cy="693738"/>
            </a:xfrm>
            <a:grpFill/>
          </p:grpSpPr>
          <p:grpSp>
            <p:nvGrpSpPr>
              <p:cNvPr id="18" name="组合 17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28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9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9" name="组合 18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26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7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0" name="组合 19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23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4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5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21" name="Freeform 11">
                <a:extLst>
                  <a:ext uri="{FF2B5EF4-FFF2-40B4-BE49-F238E27FC236}">
                    <a16:creationId xmlns:a16="http://schemas.microsoft.com/office/drawing/2014/main" id="{9E7CBDC3-9BA0-4307-8967-3267E5966ED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" name="Freeform 12">
                <a:extLst>
                  <a:ext uri="{FF2B5EF4-FFF2-40B4-BE49-F238E27FC236}">
                    <a16:creationId xmlns:a16="http://schemas.microsoft.com/office/drawing/2014/main" id="{D88D9717-3185-4A77-8E18-2A8659D441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91799213"/>
      </p:ext>
    </p:extLst>
  </p:cSld>
  <p:clrMapOvr>
    <a:masterClrMapping/>
  </p:clrMapOvr>
  <p:transition spd="med"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2-首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-矩形 7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PA-矩形 7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08244"/>
              </a:gs>
              <a:gs pos="100000">
                <a:schemeClr val="accent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8" name="任意多边形: 形状 39"/>
          <p:cNvSpPr/>
          <p:nvPr userDrawn="1"/>
        </p:nvSpPr>
        <p:spPr>
          <a:xfrm>
            <a:off x="221886" y="0"/>
            <a:ext cx="7536857" cy="6858000"/>
          </a:xfrm>
          <a:custGeom>
            <a:avLst/>
            <a:gdLst>
              <a:gd name="connsiteX0" fmla="*/ 0 w 7536857"/>
              <a:gd name="connsiteY0" fmla="*/ 0 h 6858000"/>
              <a:gd name="connsiteX1" fmla="*/ 6351816 w 7536857"/>
              <a:gd name="connsiteY1" fmla="*/ 0 h 6858000"/>
              <a:gd name="connsiteX2" fmla="*/ 6432300 w 7536857"/>
              <a:gd name="connsiteY2" fmla="*/ 102417 h 6858000"/>
              <a:gd name="connsiteX3" fmla="*/ 7536857 w 7536857"/>
              <a:gd name="connsiteY3" fmla="*/ 3429000 h 6858000"/>
              <a:gd name="connsiteX4" fmla="*/ 6432300 w 7536857"/>
              <a:gd name="connsiteY4" fmla="*/ 6755583 h 6858000"/>
              <a:gd name="connsiteX5" fmla="*/ 6351816 w 7536857"/>
              <a:gd name="connsiteY5" fmla="*/ 6858000 h 6858000"/>
              <a:gd name="connsiteX6" fmla="*/ 0 w 753685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36857" h="6858000">
                <a:moveTo>
                  <a:pt x="0" y="0"/>
                </a:moveTo>
                <a:lnTo>
                  <a:pt x="6351816" y="0"/>
                </a:lnTo>
                <a:lnTo>
                  <a:pt x="6432300" y="102417"/>
                </a:lnTo>
                <a:cubicBezTo>
                  <a:pt x="7126033" y="1030047"/>
                  <a:pt x="7536857" y="2181547"/>
                  <a:pt x="7536857" y="3429000"/>
                </a:cubicBezTo>
                <a:cubicBezTo>
                  <a:pt x="7536857" y="4676454"/>
                  <a:pt x="7126033" y="5827953"/>
                  <a:pt x="6432300" y="6755583"/>
                </a:cubicBezTo>
                <a:lnTo>
                  <a:pt x="6351816" y="6858000"/>
                </a:lnTo>
                <a:lnTo>
                  <a:pt x="0" y="6858000"/>
                </a:lnTo>
                <a:close/>
              </a:path>
            </a:pathLst>
          </a:custGeom>
          <a:pattFill prst="pct5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  <a:effectLst>
            <a:outerShdw blurRad="190500" sx="101000" sy="101000" algn="l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: 形状 39"/>
          <p:cNvSpPr/>
          <p:nvPr userDrawn="1"/>
        </p:nvSpPr>
        <p:spPr>
          <a:xfrm>
            <a:off x="189674" y="0"/>
            <a:ext cx="7536857" cy="6858000"/>
          </a:xfrm>
          <a:custGeom>
            <a:avLst/>
            <a:gdLst>
              <a:gd name="connsiteX0" fmla="*/ 0 w 7536857"/>
              <a:gd name="connsiteY0" fmla="*/ 0 h 6858000"/>
              <a:gd name="connsiteX1" fmla="*/ 6351816 w 7536857"/>
              <a:gd name="connsiteY1" fmla="*/ 0 h 6858000"/>
              <a:gd name="connsiteX2" fmla="*/ 6432300 w 7536857"/>
              <a:gd name="connsiteY2" fmla="*/ 102417 h 6858000"/>
              <a:gd name="connsiteX3" fmla="*/ 7536857 w 7536857"/>
              <a:gd name="connsiteY3" fmla="*/ 3429000 h 6858000"/>
              <a:gd name="connsiteX4" fmla="*/ 6432300 w 7536857"/>
              <a:gd name="connsiteY4" fmla="*/ 6755583 h 6858000"/>
              <a:gd name="connsiteX5" fmla="*/ 6351816 w 7536857"/>
              <a:gd name="connsiteY5" fmla="*/ 6858000 h 6858000"/>
              <a:gd name="connsiteX6" fmla="*/ 0 w 753685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36857" h="6858000">
                <a:moveTo>
                  <a:pt x="0" y="0"/>
                </a:moveTo>
                <a:lnTo>
                  <a:pt x="6351816" y="0"/>
                </a:lnTo>
                <a:lnTo>
                  <a:pt x="6432300" y="102417"/>
                </a:lnTo>
                <a:cubicBezTo>
                  <a:pt x="7126033" y="1030047"/>
                  <a:pt x="7536857" y="2181547"/>
                  <a:pt x="7536857" y="3429000"/>
                </a:cubicBezTo>
                <a:cubicBezTo>
                  <a:pt x="7536857" y="4676454"/>
                  <a:pt x="7126033" y="5827953"/>
                  <a:pt x="6432300" y="6755583"/>
                </a:cubicBezTo>
                <a:lnTo>
                  <a:pt x="6351816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A13F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任意多边形: 形状 39"/>
          <p:cNvSpPr/>
          <p:nvPr userDrawn="1"/>
        </p:nvSpPr>
        <p:spPr>
          <a:xfrm>
            <a:off x="0" y="0"/>
            <a:ext cx="7536857" cy="6858000"/>
          </a:xfrm>
          <a:custGeom>
            <a:avLst/>
            <a:gdLst>
              <a:gd name="connsiteX0" fmla="*/ 0 w 7536857"/>
              <a:gd name="connsiteY0" fmla="*/ 0 h 6858000"/>
              <a:gd name="connsiteX1" fmla="*/ 6351816 w 7536857"/>
              <a:gd name="connsiteY1" fmla="*/ 0 h 6858000"/>
              <a:gd name="connsiteX2" fmla="*/ 6432300 w 7536857"/>
              <a:gd name="connsiteY2" fmla="*/ 102417 h 6858000"/>
              <a:gd name="connsiteX3" fmla="*/ 7536857 w 7536857"/>
              <a:gd name="connsiteY3" fmla="*/ 3429000 h 6858000"/>
              <a:gd name="connsiteX4" fmla="*/ 6432300 w 7536857"/>
              <a:gd name="connsiteY4" fmla="*/ 6755583 h 6858000"/>
              <a:gd name="connsiteX5" fmla="*/ 6351816 w 7536857"/>
              <a:gd name="connsiteY5" fmla="*/ 6858000 h 6858000"/>
              <a:gd name="connsiteX6" fmla="*/ 0 w 753685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36857" h="6858000">
                <a:moveTo>
                  <a:pt x="0" y="0"/>
                </a:moveTo>
                <a:lnTo>
                  <a:pt x="6351816" y="0"/>
                </a:lnTo>
                <a:lnTo>
                  <a:pt x="6432300" y="102417"/>
                </a:lnTo>
                <a:cubicBezTo>
                  <a:pt x="7126033" y="1030047"/>
                  <a:pt x="7536857" y="2181547"/>
                  <a:pt x="7536857" y="3429000"/>
                </a:cubicBezTo>
                <a:cubicBezTo>
                  <a:pt x="7536857" y="4676454"/>
                  <a:pt x="7126033" y="5827953"/>
                  <a:pt x="6432300" y="6755583"/>
                </a:cubicBezTo>
                <a:lnTo>
                  <a:pt x="635181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76200" sx="101000" sy="101000" algn="l" rotWithShape="0">
              <a:prstClr val="black">
                <a:alpha val="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: 形状 74"/>
          <p:cNvSpPr/>
          <p:nvPr userDrawn="1"/>
        </p:nvSpPr>
        <p:spPr>
          <a:xfrm flipV="1">
            <a:off x="660400" y="3829587"/>
            <a:ext cx="6489382" cy="193259"/>
          </a:xfrm>
          <a:custGeom>
            <a:avLst/>
            <a:gdLst>
              <a:gd name="connsiteX0" fmla="*/ 0 w 6415214"/>
              <a:gd name="connsiteY0" fmla="*/ 171407 h 171407"/>
              <a:gd name="connsiteX1" fmla="*/ 6415214 w 6415214"/>
              <a:gd name="connsiteY1" fmla="*/ 171407 h 171407"/>
              <a:gd name="connsiteX2" fmla="*/ 6415214 w 6415214"/>
              <a:gd name="connsiteY2" fmla="*/ 100390 h 171407"/>
              <a:gd name="connsiteX3" fmla="*/ 511261 w 6415214"/>
              <a:gd name="connsiteY3" fmla="*/ 100390 h 171407"/>
              <a:gd name="connsiteX4" fmla="*/ 229919 w 6415214"/>
              <a:gd name="connsiteY4" fmla="*/ 0 h 171407"/>
              <a:gd name="connsiteX5" fmla="*/ 229919 w 6415214"/>
              <a:gd name="connsiteY5" fmla="*/ 100390 h 171407"/>
              <a:gd name="connsiteX6" fmla="*/ 0 w 6415214"/>
              <a:gd name="connsiteY6" fmla="*/ 100390 h 171407"/>
              <a:gd name="connsiteX0-1" fmla="*/ 0 w 6415214"/>
              <a:gd name="connsiteY0-2" fmla="*/ 171407 h 262847"/>
              <a:gd name="connsiteX1-3" fmla="*/ 6415214 w 6415214"/>
              <a:gd name="connsiteY1-4" fmla="*/ 171407 h 262847"/>
              <a:gd name="connsiteX2-5" fmla="*/ 6415214 w 6415214"/>
              <a:gd name="connsiteY2-6" fmla="*/ 100390 h 262847"/>
              <a:gd name="connsiteX3-7" fmla="*/ 511261 w 6415214"/>
              <a:gd name="connsiteY3-8" fmla="*/ 100390 h 262847"/>
              <a:gd name="connsiteX4-9" fmla="*/ 229919 w 6415214"/>
              <a:gd name="connsiteY4-10" fmla="*/ 0 h 262847"/>
              <a:gd name="connsiteX5-11" fmla="*/ 229919 w 6415214"/>
              <a:gd name="connsiteY5-12" fmla="*/ 100390 h 262847"/>
              <a:gd name="connsiteX6-13" fmla="*/ 0 w 6415214"/>
              <a:gd name="connsiteY6-14" fmla="*/ 100390 h 262847"/>
              <a:gd name="connsiteX7" fmla="*/ 91440 w 6415214"/>
              <a:gd name="connsiteY7" fmla="*/ 262847 h 262847"/>
              <a:gd name="connsiteX0-15" fmla="*/ 0 w 6415214"/>
              <a:gd name="connsiteY0-16" fmla="*/ 171407 h 171407"/>
              <a:gd name="connsiteX1-17" fmla="*/ 6415214 w 6415214"/>
              <a:gd name="connsiteY1-18" fmla="*/ 171407 h 171407"/>
              <a:gd name="connsiteX2-19" fmla="*/ 6415214 w 6415214"/>
              <a:gd name="connsiteY2-20" fmla="*/ 100390 h 171407"/>
              <a:gd name="connsiteX3-21" fmla="*/ 511261 w 6415214"/>
              <a:gd name="connsiteY3-22" fmla="*/ 100390 h 171407"/>
              <a:gd name="connsiteX4-23" fmla="*/ 229919 w 6415214"/>
              <a:gd name="connsiteY4-24" fmla="*/ 0 h 171407"/>
              <a:gd name="connsiteX5-25" fmla="*/ 229919 w 6415214"/>
              <a:gd name="connsiteY5-26" fmla="*/ 100390 h 171407"/>
              <a:gd name="connsiteX6-27" fmla="*/ 0 w 6415214"/>
              <a:gd name="connsiteY6-28" fmla="*/ 100390 h 171407"/>
              <a:gd name="connsiteX0-29" fmla="*/ 0 w 6415214"/>
              <a:gd name="connsiteY0-30" fmla="*/ 171407 h 171407"/>
              <a:gd name="connsiteX1-31" fmla="*/ 6415214 w 6415214"/>
              <a:gd name="connsiteY1-32" fmla="*/ 100390 h 171407"/>
              <a:gd name="connsiteX2-33" fmla="*/ 511261 w 6415214"/>
              <a:gd name="connsiteY2-34" fmla="*/ 100390 h 171407"/>
              <a:gd name="connsiteX3-35" fmla="*/ 229919 w 6415214"/>
              <a:gd name="connsiteY3-36" fmla="*/ 0 h 171407"/>
              <a:gd name="connsiteX4-37" fmla="*/ 229919 w 6415214"/>
              <a:gd name="connsiteY4-38" fmla="*/ 100390 h 171407"/>
              <a:gd name="connsiteX5-39" fmla="*/ 0 w 6415214"/>
              <a:gd name="connsiteY5-40" fmla="*/ 100390 h 171407"/>
              <a:gd name="connsiteX0-41" fmla="*/ 6415214 w 6415214"/>
              <a:gd name="connsiteY0-42" fmla="*/ 100390 h 100390"/>
              <a:gd name="connsiteX1-43" fmla="*/ 511261 w 6415214"/>
              <a:gd name="connsiteY1-44" fmla="*/ 100390 h 100390"/>
              <a:gd name="connsiteX2-45" fmla="*/ 229919 w 6415214"/>
              <a:gd name="connsiteY2-46" fmla="*/ 0 h 100390"/>
              <a:gd name="connsiteX3-47" fmla="*/ 229919 w 6415214"/>
              <a:gd name="connsiteY3-48" fmla="*/ 100390 h 100390"/>
              <a:gd name="connsiteX4-49" fmla="*/ 0 w 6415214"/>
              <a:gd name="connsiteY4-50" fmla="*/ 100390 h 100390"/>
              <a:gd name="connsiteX0-51" fmla="*/ 6415214 w 6415214"/>
              <a:gd name="connsiteY0-52" fmla="*/ 195640 h 195640"/>
              <a:gd name="connsiteX1-53" fmla="*/ 511261 w 6415214"/>
              <a:gd name="connsiteY1-54" fmla="*/ 195640 h 195640"/>
              <a:gd name="connsiteX2-55" fmla="*/ 227538 w 6415214"/>
              <a:gd name="connsiteY2-56" fmla="*/ 0 h 195640"/>
              <a:gd name="connsiteX3-57" fmla="*/ 229919 w 6415214"/>
              <a:gd name="connsiteY3-58" fmla="*/ 195640 h 195640"/>
              <a:gd name="connsiteX4-59" fmla="*/ 0 w 6415214"/>
              <a:gd name="connsiteY4-60" fmla="*/ 195640 h 195640"/>
              <a:gd name="connsiteX0-61" fmla="*/ 6415214 w 6415214"/>
              <a:gd name="connsiteY0-62" fmla="*/ 193259 h 193259"/>
              <a:gd name="connsiteX1-63" fmla="*/ 511261 w 6415214"/>
              <a:gd name="connsiteY1-64" fmla="*/ 193259 h 193259"/>
              <a:gd name="connsiteX2-65" fmla="*/ 232301 w 6415214"/>
              <a:gd name="connsiteY2-66" fmla="*/ 0 h 193259"/>
              <a:gd name="connsiteX3-67" fmla="*/ 229919 w 6415214"/>
              <a:gd name="connsiteY3-68" fmla="*/ 193259 h 193259"/>
              <a:gd name="connsiteX4-69" fmla="*/ 0 w 6415214"/>
              <a:gd name="connsiteY4-70" fmla="*/ 193259 h 19325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6415214" h="193259">
                <a:moveTo>
                  <a:pt x="6415214" y="193259"/>
                </a:moveTo>
                <a:lnTo>
                  <a:pt x="511261" y="193259"/>
                </a:lnTo>
                <a:lnTo>
                  <a:pt x="232301" y="0"/>
                </a:lnTo>
                <a:cubicBezTo>
                  <a:pt x="233095" y="65213"/>
                  <a:pt x="229125" y="128046"/>
                  <a:pt x="229919" y="193259"/>
                </a:cubicBezTo>
                <a:lnTo>
                  <a:pt x="0" y="193259"/>
                </a:lnTo>
              </a:path>
            </a:pathLst>
          </a:cu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12" name="标题 47"/>
          <p:cNvSpPr>
            <a:spLocks noGrp="1"/>
          </p:cNvSpPr>
          <p:nvPr>
            <p:ph type="title" hasCustomPrompt="1"/>
          </p:nvPr>
        </p:nvSpPr>
        <p:spPr>
          <a:xfrm>
            <a:off x="630418" y="2616692"/>
            <a:ext cx="7055958" cy="120032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>
              <a:lnSpc>
                <a:spcPct val="100000"/>
              </a:lnSpc>
              <a:defRPr lang="zh-CN" altLang="en-US" sz="3600" b="1" spc="1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defRPr>
            </a:lvl1pPr>
          </a:lstStyle>
          <a:p>
            <a:pPr marL="0" lvl="0"/>
            <a:r>
              <a:rPr lang="zh-CN" altLang="en-US" dirty="0"/>
              <a:t>请在此输入标题</a:t>
            </a:r>
            <a:br>
              <a:rPr lang="zh-CN" altLang="en-US" dirty="0"/>
            </a:br>
            <a:r>
              <a:rPr lang="zh-CN" altLang="en-US" dirty="0"/>
              <a:t>尽量回车保证标题为两行</a:t>
            </a:r>
          </a:p>
        </p:txBody>
      </p:sp>
      <p:sp>
        <p:nvSpPr>
          <p:cNvPr id="13" name="文本占位符 87"/>
          <p:cNvSpPr>
            <a:spLocks noGrp="1"/>
          </p:cNvSpPr>
          <p:nvPr>
            <p:ph type="body" sz="quarter" idx="13" hasCustomPrompt="1"/>
          </p:nvPr>
        </p:nvSpPr>
        <p:spPr>
          <a:xfrm>
            <a:off x="654709" y="2352090"/>
            <a:ext cx="5154585" cy="2585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marL="0" indent="0">
              <a:buNone/>
              <a:defRPr lang="zh-CN" altLang="en-US" sz="1200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Wingdings 3" panose="05040102010807070707" pitchFamily="18" charset="2"/>
              </a:defRPr>
            </a:lvl1pPr>
          </a:lstStyle>
          <a:p>
            <a:pPr marL="228600" lvl="0" indent="-228600"/>
            <a:r>
              <a:rPr lang="zh-CN" altLang="en-US" dirty="0"/>
              <a:t>请在此输入你的副标题</a:t>
            </a:r>
          </a:p>
        </p:txBody>
      </p:sp>
      <p:sp>
        <p:nvSpPr>
          <p:cNvPr id="14" name="文本占位符 53"/>
          <p:cNvSpPr>
            <a:spLocks noGrp="1"/>
          </p:cNvSpPr>
          <p:nvPr>
            <p:ph type="body" sz="quarter" idx="16" hasCustomPrompt="1"/>
          </p:nvPr>
        </p:nvSpPr>
        <p:spPr>
          <a:xfrm>
            <a:off x="655638" y="4304189"/>
            <a:ext cx="4065361" cy="344710"/>
          </a:xfrm>
          <a:prstGeom prst="rect">
            <a:avLst/>
          </a:prstGeom>
          <a:noFill/>
        </p:spPr>
        <p:txBody>
          <a:bodyPr wrap="square" lIns="0" rtlCol="0" anchor="ctr" anchorCtr="0">
            <a:spAutoFit/>
          </a:bodyPr>
          <a:lstStyle>
            <a:lvl1pPr marL="0" indent="0">
              <a:lnSpc>
                <a:spcPct val="130000"/>
              </a:lnSpc>
              <a:buNone/>
              <a:defRPr lang="zh-CN" altLang="en-US" sz="1400" spc="10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>
              <a:lnSpc>
                <a:spcPct val="130000"/>
              </a:lnSpc>
            </a:pPr>
            <a:r>
              <a:rPr lang="zh-CN" altLang="en-US" dirty="0"/>
              <a:t>指导教师： </a:t>
            </a:r>
            <a:r>
              <a:rPr lang="en-US" altLang="zh-CN" dirty="0"/>
              <a:t>XXX	</a:t>
            </a:r>
            <a:r>
              <a:rPr lang="zh-CN" altLang="en-US" dirty="0"/>
              <a:t>答辩学生： 芃苇</a:t>
            </a:r>
          </a:p>
        </p:txBody>
      </p:sp>
      <p:sp>
        <p:nvSpPr>
          <p:cNvPr id="16" name="文本框 15"/>
          <p:cNvSpPr txBox="1"/>
          <p:nvPr userDrawn="1"/>
        </p:nvSpPr>
        <p:spPr>
          <a:xfrm>
            <a:off x="474450" y="318256"/>
            <a:ext cx="1899117" cy="792864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altLang="zh-CN" sz="2400" b="1" i="0" spc="100" dirty="0">
                <a:solidFill>
                  <a:schemeClr val="accent3"/>
                </a:solidFill>
                <a:latin typeface="+mn-ea"/>
              </a:rPr>
              <a:t>◀ BIT</a:t>
            </a:r>
            <a:r>
              <a:rPr lang="en-US" altLang="zh-CN" sz="2400" b="1" i="0" spc="100" baseline="0" dirty="0">
                <a:solidFill>
                  <a:schemeClr val="accent3"/>
                </a:solidFill>
                <a:latin typeface="+mn-ea"/>
              </a:rPr>
              <a:t> </a:t>
            </a:r>
            <a:r>
              <a:rPr lang="en-US" altLang="zh-CN" sz="2400" b="1" i="0" spc="100" dirty="0">
                <a:solidFill>
                  <a:schemeClr val="accent3"/>
                </a:solidFill>
                <a:latin typeface="+mn-ea"/>
              </a:rPr>
              <a:t>▶</a:t>
            </a:r>
            <a:endParaRPr lang="zh-CN" altLang="en-US" sz="2400" b="1" i="0" spc="100" dirty="0">
              <a:solidFill>
                <a:schemeClr val="accent3"/>
              </a:solidFill>
              <a:latin typeface="+mn-ea"/>
            </a:endParaRPr>
          </a:p>
        </p:txBody>
      </p:sp>
      <p:pic>
        <p:nvPicPr>
          <p:cNvPr id="23" name="图片 22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250894" y="-774608"/>
            <a:ext cx="7885491" cy="7588381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>
            <a:off x="8250874" y="2196869"/>
            <a:ext cx="3243162" cy="2464261"/>
          </a:xfrm>
          <a:prstGeom prst="rect">
            <a:avLst/>
          </a:prstGeom>
        </p:spPr>
      </p:pic>
      <p:grpSp>
        <p:nvGrpSpPr>
          <p:cNvPr id="24" name="组合 23"/>
          <p:cNvGrpSpPr/>
          <p:nvPr userDrawn="1"/>
        </p:nvGrpSpPr>
        <p:grpSpPr>
          <a:xfrm>
            <a:off x="671368" y="6083135"/>
            <a:ext cx="2542613" cy="276499"/>
            <a:chOff x="598941" y="6399999"/>
            <a:chExt cx="2542613" cy="276499"/>
          </a:xfrm>
          <a:solidFill>
            <a:schemeClr val="bg1">
              <a:lumMod val="65000"/>
            </a:schemeClr>
          </a:solidFill>
        </p:grpSpPr>
        <p:grpSp>
          <p:nvGrpSpPr>
            <p:cNvPr id="25" name="组合 24"/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39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41" name="组合 40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46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7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2" name="组合 41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43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4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5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26" name="组合 25"/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27" name="组合 26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37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8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8" name="组合 27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35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6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9" name="组合 28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32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3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4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30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39661075"/>
      </p:ext>
    </p:extLst>
  </p:cSld>
  <p:clrMapOvr>
    <a:masterClrMapping/>
  </p:clrMapOvr>
  <p:transition spd="med"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2-首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A-矩形 7"/>
          <p:cNvSpPr/>
          <p:nvPr userDrawn="1">
            <p:custDataLst>
              <p:tags r:id="rId1"/>
            </p:custDataLst>
          </p:nvPr>
        </p:nvSpPr>
        <p:spPr>
          <a:xfrm>
            <a:off x="11373037" y="1"/>
            <a:ext cx="818963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3" name="PA-矩形 7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1379387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>
            <a:off x="11373037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图片 3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2610651" y="161103"/>
            <a:ext cx="6791691" cy="6535792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0" y="1504950"/>
            <a:ext cx="12192000" cy="38481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sx="101000" sy="101000" algn="ctr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31" name="任意多边形: 形状 30"/>
          <p:cNvSpPr/>
          <p:nvPr userDrawn="1"/>
        </p:nvSpPr>
        <p:spPr>
          <a:xfrm flipV="1">
            <a:off x="5143364" y="3786901"/>
            <a:ext cx="6236023" cy="193259"/>
          </a:xfrm>
          <a:custGeom>
            <a:avLst/>
            <a:gdLst>
              <a:gd name="connsiteX0" fmla="*/ 0 w 6415214"/>
              <a:gd name="connsiteY0" fmla="*/ 171407 h 171407"/>
              <a:gd name="connsiteX1" fmla="*/ 6415214 w 6415214"/>
              <a:gd name="connsiteY1" fmla="*/ 171407 h 171407"/>
              <a:gd name="connsiteX2" fmla="*/ 6415214 w 6415214"/>
              <a:gd name="connsiteY2" fmla="*/ 100390 h 171407"/>
              <a:gd name="connsiteX3" fmla="*/ 511261 w 6415214"/>
              <a:gd name="connsiteY3" fmla="*/ 100390 h 171407"/>
              <a:gd name="connsiteX4" fmla="*/ 229919 w 6415214"/>
              <a:gd name="connsiteY4" fmla="*/ 0 h 171407"/>
              <a:gd name="connsiteX5" fmla="*/ 229919 w 6415214"/>
              <a:gd name="connsiteY5" fmla="*/ 100390 h 171407"/>
              <a:gd name="connsiteX6" fmla="*/ 0 w 6415214"/>
              <a:gd name="connsiteY6" fmla="*/ 100390 h 171407"/>
              <a:gd name="connsiteX0-1" fmla="*/ 0 w 6415214"/>
              <a:gd name="connsiteY0-2" fmla="*/ 171407 h 262847"/>
              <a:gd name="connsiteX1-3" fmla="*/ 6415214 w 6415214"/>
              <a:gd name="connsiteY1-4" fmla="*/ 171407 h 262847"/>
              <a:gd name="connsiteX2-5" fmla="*/ 6415214 w 6415214"/>
              <a:gd name="connsiteY2-6" fmla="*/ 100390 h 262847"/>
              <a:gd name="connsiteX3-7" fmla="*/ 511261 w 6415214"/>
              <a:gd name="connsiteY3-8" fmla="*/ 100390 h 262847"/>
              <a:gd name="connsiteX4-9" fmla="*/ 229919 w 6415214"/>
              <a:gd name="connsiteY4-10" fmla="*/ 0 h 262847"/>
              <a:gd name="connsiteX5-11" fmla="*/ 229919 w 6415214"/>
              <a:gd name="connsiteY5-12" fmla="*/ 100390 h 262847"/>
              <a:gd name="connsiteX6-13" fmla="*/ 0 w 6415214"/>
              <a:gd name="connsiteY6-14" fmla="*/ 100390 h 262847"/>
              <a:gd name="connsiteX7" fmla="*/ 91440 w 6415214"/>
              <a:gd name="connsiteY7" fmla="*/ 262847 h 262847"/>
              <a:gd name="connsiteX0-15" fmla="*/ 0 w 6415214"/>
              <a:gd name="connsiteY0-16" fmla="*/ 171407 h 171407"/>
              <a:gd name="connsiteX1-17" fmla="*/ 6415214 w 6415214"/>
              <a:gd name="connsiteY1-18" fmla="*/ 171407 h 171407"/>
              <a:gd name="connsiteX2-19" fmla="*/ 6415214 w 6415214"/>
              <a:gd name="connsiteY2-20" fmla="*/ 100390 h 171407"/>
              <a:gd name="connsiteX3-21" fmla="*/ 511261 w 6415214"/>
              <a:gd name="connsiteY3-22" fmla="*/ 100390 h 171407"/>
              <a:gd name="connsiteX4-23" fmla="*/ 229919 w 6415214"/>
              <a:gd name="connsiteY4-24" fmla="*/ 0 h 171407"/>
              <a:gd name="connsiteX5-25" fmla="*/ 229919 w 6415214"/>
              <a:gd name="connsiteY5-26" fmla="*/ 100390 h 171407"/>
              <a:gd name="connsiteX6-27" fmla="*/ 0 w 6415214"/>
              <a:gd name="connsiteY6-28" fmla="*/ 100390 h 171407"/>
              <a:gd name="connsiteX0-29" fmla="*/ 0 w 6415214"/>
              <a:gd name="connsiteY0-30" fmla="*/ 171407 h 171407"/>
              <a:gd name="connsiteX1-31" fmla="*/ 6415214 w 6415214"/>
              <a:gd name="connsiteY1-32" fmla="*/ 100390 h 171407"/>
              <a:gd name="connsiteX2-33" fmla="*/ 511261 w 6415214"/>
              <a:gd name="connsiteY2-34" fmla="*/ 100390 h 171407"/>
              <a:gd name="connsiteX3-35" fmla="*/ 229919 w 6415214"/>
              <a:gd name="connsiteY3-36" fmla="*/ 0 h 171407"/>
              <a:gd name="connsiteX4-37" fmla="*/ 229919 w 6415214"/>
              <a:gd name="connsiteY4-38" fmla="*/ 100390 h 171407"/>
              <a:gd name="connsiteX5-39" fmla="*/ 0 w 6415214"/>
              <a:gd name="connsiteY5-40" fmla="*/ 100390 h 171407"/>
              <a:gd name="connsiteX0-41" fmla="*/ 6415214 w 6415214"/>
              <a:gd name="connsiteY0-42" fmla="*/ 100390 h 100390"/>
              <a:gd name="connsiteX1-43" fmla="*/ 511261 w 6415214"/>
              <a:gd name="connsiteY1-44" fmla="*/ 100390 h 100390"/>
              <a:gd name="connsiteX2-45" fmla="*/ 229919 w 6415214"/>
              <a:gd name="connsiteY2-46" fmla="*/ 0 h 100390"/>
              <a:gd name="connsiteX3-47" fmla="*/ 229919 w 6415214"/>
              <a:gd name="connsiteY3-48" fmla="*/ 100390 h 100390"/>
              <a:gd name="connsiteX4-49" fmla="*/ 0 w 6415214"/>
              <a:gd name="connsiteY4-50" fmla="*/ 100390 h 100390"/>
              <a:gd name="connsiteX0-51" fmla="*/ 6415214 w 6415214"/>
              <a:gd name="connsiteY0-52" fmla="*/ 195640 h 195640"/>
              <a:gd name="connsiteX1-53" fmla="*/ 511261 w 6415214"/>
              <a:gd name="connsiteY1-54" fmla="*/ 195640 h 195640"/>
              <a:gd name="connsiteX2-55" fmla="*/ 227538 w 6415214"/>
              <a:gd name="connsiteY2-56" fmla="*/ 0 h 195640"/>
              <a:gd name="connsiteX3-57" fmla="*/ 229919 w 6415214"/>
              <a:gd name="connsiteY3-58" fmla="*/ 195640 h 195640"/>
              <a:gd name="connsiteX4-59" fmla="*/ 0 w 6415214"/>
              <a:gd name="connsiteY4-60" fmla="*/ 195640 h 195640"/>
              <a:gd name="connsiteX0-61" fmla="*/ 6415214 w 6415214"/>
              <a:gd name="connsiteY0-62" fmla="*/ 193259 h 193259"/>
              <a:gd name="connsiteX1-63" fmla="*/ 511261 w 6415214"/>
              <a:gd name="connsiteY1-64" fmla="*/ 193259 h 193259"/>
              <a:gd name="connsiteX2-65" fmla="*/ 232301 w 6415214"/>
              <a:gd name="connsiteY2-66" fmla="*/ 0 h 193259"/>
              <a:gd name="connsiteX3-67" fmla="*/ 229919 w 6415214"/>
              <a:gd name="connsiteY3-68" fmla="*/ 193259 h 193259"/>
              <a:gd name="connsiteX4-69" fmla="*/ 0 w 6415214"/>
              <a:gd name="connsiteY4-70" fmla="*/ 193259 h 19325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6415214" h="193259">
                <a:moveTo>
                  <a:pt x="6415214" y="193259"/>
                </a:moveTo>
                <a:lnTo>
                  <a:pt x="511261" y="193259"/>
                </a:lnTo>
                <a:lnTo>
                  <a:pt x="232301" y="0"/>
                </a:lnTo>
                <a:cubicBezTo>
                  <a:pt x="233095" y="65213"/>
                  <a:pt x="229125" y="128046"/>
                  <a:pt x="229919" y="193259"/>
                </a:cubicBezTo>
                <a:lnTo>
                  <a:pt x="0" y="193259"/>
                </a:lnTo>
              </a:path>
            </a:pathLst>
          </a:cu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48" name="标题 47"/>
          <p:cNvSpPr>
            <a:spLocks noGrp="1"/>
          </p:cNvSpPr>
          <p:nvPr>
            <p:ph type="title" hasCustomPrompt="1"/>
          </p:nvPr>
        </p:nvSpPr>
        <p:spPr>
          <a:xfrm>
            <a:off x="5113420" y="2558484"/>
            <a:ext cx="6236023" cy="120032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>
              <a:lnSpc>
                <a:spcPct val="100000"/>
              </a:lnSpc>
              <a:defRPr lang="zh-CN" altLang="en-US" sz="3600" b="1" spc="100" dirty="0">
                <a:latin typeface="+mn-ea"/>
                <a:ea typeface="+mn-ea"/>
                <a:cs typeface="+mn-ea"/>
              </a:defRPr>
            </a:lvl1pPr>
          </a:lstStyle>
          <a:p>
            <a:pPr marL="0" lvl="0"/>
            <a:r>
              <a:rPr lang="zh-CN" altLang="en-US" dirty="0"/>
              <a:t>请在此输入标题</a:t>
            </a:r>
            <a:br>
              <a:rPr lang="zh-CN" altLang="en-US" dirty="0"/>
            </a:br>
            <a:r>
              <a:rPr lang="zh-CN" altLang="en-US" dirty="0"/>
              <a:t>尽量回车保证标题为两行</a:t>
            </a:r>
          </a:p>
        </p:txBody>
      </p:sp>
      <p:sp>
        <p:nvSpPr>
          <p:cNvPr id="60" name="文本占位符 87"/>
          <p:cNvSpPr>
            <a:spLocks noGrp="1"/>
          </p:cNvSpPr>
          <p:nvPr>
            <p:ph type="body" sz="quarter" idx="13" hasCustomPrompt="1"/>
          </p:nvPr>
        </p:nvSpPr>
        <p:spPr>
          <a:xfrm>
            <a:off x="5137014" y="2329801"/>
            <a:ext cx="5154585" cy="2585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marL="0" indent="0">
              <a:buNone/>
              <a:defRPr lang="zh-CN" altLang="en-US" sz="1200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Wingdings 3" panose="05040102010807070707" pitchFamily="18" charset="2"/>
              </a:defRPr>
            </a:lvl1pPr>
          </a:lstStyle>
          <a:p>
            <a:pPr marL="228600" lvl="0" indent="-228600"/>
            <a:r>
              <a:rPr lang="zh-CN" altLang="en-US" dirty="0"/>
              <a:t>请在此输入你的副标题</a:t>
            </a:r>
          </a:p>
        </p:txBody>
      </p:sp>
      <p:sp>
        <p:nvSpPr>
          <p:cNvPr id="38" name="文本占位符 53"/>
          <p:cNvSpPr>
            <a:spLocks noGrp="1"/>
          </p:cNvSpPr>
          <p:nvPr>
            <p:ph type="body" sz="quarter" idx="16" hasCustomPrompt="1"/>
          </p:nvPr>
        </p:nvSpPr>
        <p:spPr>
          <a:xfrm>
            <a:off x="5143364" y="4198880"/>
            <a:ext cx="4065361" cy="344710"/>
          </a:xfrm>
          <a:prstGeom prst="rect">
            <a:avLst/>
          </a:prstGeom>
          <a:noFill/>
        </p:spPr>
        <p:txBody>
          <a:bodyPr wrap="square" lIns="0" rtlCol="0" anchor="ctr" anchorCtr="0">
            <a:spAutoFit/>
          </a:bodyPr>
          <a:lstStyle>
            <a:lvl1pPr marL="0" indent="0">
              <a:lnSpc>
                <a:spcPct val="130000"/>
              </a:lnSpc>
              <a:buNone/>
              <a:defRPr lang="zh-CN" altLang="en-US" sz="1400" spc="10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>
              <a:lnSpc>
                <a:spcPct val="130000"/>
              </a:lnSpc>
            </a:pPr>
            <a:r>
              <a:rPr lang="zh-CN" altLang="en-US" dirty="0"/>
              <a:t>指导教师： </a:t>
            </a:r>
            <a:r>
              <a:rPr lang="en-US" altLang="zh-CN" dirty="0"/>
              <a:t>XXX	</a:t>
            </a:r>
            <a:r>
              <a:rPr lang="zh-CN" altLang="en-US" dirty="0"/>
              <a:t>答辩学生： 芃苇</a:t>
            </a: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>
            <a:off x="1111261" y="2359437"/>
            <a:ext cx="2855386" cy="2169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06601"/>
      </p:ext>
    </p:extLst>
  </p:cSld>
  <p:clrMapOvr>
    <a:masterClrMapping/>
  </p:clrMapOvr>
  <p:transition spd="med"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2-首页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A-矩形 7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9" name="任意多边形: 形状 118"/>
          <p:cNvSpPr/>
          <p:nvPr userDrawn="1"/>
        </p:nvSpPr>
        <p:spPr>
          <a:xfrm rot="1916941">
            <a:off x="-628945" y="-604401"/>
            <a:ext cx="12918999" cy="10347422"/>
          </a:xfrm>
          <a:custGeom>
            <a:avLst/>
            <a:gdLst>
              <a:gd name="connsiteX0" fmla="*/ 3910821 w 12918999"/>
              <a:gd name="connsiteY0" fmla="*/ 3392979 h 10347422"/>
              <a:gd name="connsiteX1" fmla="*/ 10262073 w 12918999"/>
              <a:gd name="connsiteY1" fmla="*/ 135295 h 10347422"/>
              <a:gd name="connsiteX2" fmla="*/ 10593809 w 12918999"/>
              <a:gd name="connsiteY2" fmla="*/ 0 h 10347422"/>
              <a:gd name="connsiteX3" fmla="*/ 12918999 w 12918999"/>
              <a:gd name="connsiteY3" fmla="*/ 3728462 h 10347422"/>
              <a:gd name="connsiteX4" fmla="*/ 11966464 w 12918999"/>
              <a:gd name="connsiteY4" fmla="*/ 4224159 h 10347422"/>
              <a:gd name="connsiteX5" fmla="*/ 3050273 w 12918999"/>
              <a:gd name="connsiteY5" fmla="*/ 10050202 h 10347422"/>
              <a:gd name="connsiteX6" fmla="*/ 2678241 w 12918999"/>
              <a:gd name="connsiteY6" fmla="*/ 10347422 h 10347422"/>
              <a:gd name="connsiteX7" fmla="*/ 0 w 12918999"/>
              <a:gd name="connsiteY7" fmla="*/ 6052840 h 10347422"/>
              <a:gd name="connsiteX8" fmla="*/ 4301 w 12918999"/>
              <a:gd name="connsiteY8" fmla="*/ 6049545 h 10347422"/>
              <a:gd name="connsiteX9" fmla="*/ 3049697 w 12918999"/>
              <a:gd name="connsiteY9" fmla="*/ 3931365 h 10347422"/>
              <a:gd name="connsiteX10" fmla="*/ 3910821 w 12918999"/>
              <a:gd name="connsiteY10" fmla="*/ 3392979 h 103474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918999" h="10347422">
                <a:moveTo>
                  <a:pt x="3910821" y="3392979"/>
                </a:moveTo>
                <a:cubicBezTo>
                  <a:pt x="5934272" y="2157348"/>
                  <a:pt x="8056184" y="1066634"/>
                  <a:pt x="10262073" y="135295"/>
                </a:cubicBezTo>
                <a:lnTo>
                  <a:pt x="10593809" y="0"/>
                </a:lnTo>
                <a:lnTo>
                  <a:pt x="12918999" y="3728462"/>
                </a:lnTo>
                <a:lnTo>
                  <a:pt x="11966464" y="4224159"/>
                </a:lnTo>
                <a:cubicBezTo>
                  <a:pt x="8816355" y="5904658"/>
                  <a:pt x="5833798" y="7857148"/>
                  <a:pt x="3050273" y="10050202"/>
                </a:cubicBezTo>
                <a:lnTo>
                  <a:pt x="2678241" y="10347422"/>
                </a:lnTo>
                <a:lnTo>
                  <a:pt x="0" y="6052840"/>
                </a:lnTo>
                <a:lnTo>
                  <a:pt x="4301" y="6049545"/>
                </a:lnTo>
                <a:cubicBezTo>
                  <a:pt x="990558" y="5305797"/>
                  <a:pt x="2006380" y="4599047"/>
                  <a:pt x="3049697" y="3931365"/>
                </a:cubicBezTo>
                <a:cubicBezTo>
                  <a:pt x="3334701" y="3748973"/>
                  <a:pt x="3621756" y="3569497"/>
                  <a:pt x="3910821" y="3392979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accent2">
                  <a:alpha val="1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106" name="任意多边形: 形状 105"/>
          <p:cNvSpPr/>
          <p:nvPr userDrawn="1"/>
        </p:nvSpPr>
        <p:spPr>
          <a:xfrm rot="2885786">
            <a:off x="1087929" y="-2969595"/>
            <a:ext cx="10843749" cy="12155155"/>
          </a:xfrm>
          <a:custGeom>
            <a:avLst/>
            <a:gdLst>
              <a:gd name="connsiteX0" fmla="*/ 6051751 w 10843749"/>
              <a:gd name="connsiteY0" fmla="*/ 1433305 h 12155155"/>
              <a:gd name="connsiteX1" fmla="*/ 6837805 w 10843749"/>
              <a:gd name="connsiteY1" fmla="*/ 587393 h 12155155"/>
              <a:gd name="connsiteX2" fmla="*/ 7410328 w 10843749"/>
              <a:gd name="connsiteY2" fmla="*/ 0 h 12155155"/>
              <a:gd name="connsiteX3" fmla="*/ 10843749 w 10843749"/>
              <a:gd name="connsiteY3" fmla="*/ 3081016 h 12155155"/>
              <a:gd name="connsiteX4" fmla="*/ 2700969 w 10843749"/>
              <a:gd name="connsiteY4" fmla="*/ 12155155 h 12155155"/>
              <a:gd name="connsiteX5" fmla="*/ 0 w 10843749"/>
              <a:gd name="connsiteY5" fmla="*/ 9731411 h 12155155"/>
              <a:gd name="connsiteX6" fmla="*/ 261077 w 10843749"/>
              <a:gd name="connsiteY6" fmla="*/ 9278934 h 12155155"/>
              <a:gd name="connsiteX7" fmla="*/ 6051751 w 10843749"/>
              <a:gd name="connsiteY7" fmla="*/ 1433305 h 121551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43749" h="12155155">
                <a:moveTo>
                  <a:pt x="6051751" y="1433305"/>
                </a:moveTo>
                <a:cubicBezTo>
                  <a:pt x="6310424" y="1148193"/>
                  <a:pt x="6572461" y="866201"/>
                  <a:pt x="6837805" y="587393"/>
                </a:cubicBezTo>
                <a:lnTo>
                  <a:pt x="7410328" y="0"/>
                </a:lnTo>
                <a:lnTo>
                  <a:pt x="10843749" y="3081016"/>
                </a:lnTo>
                <a:lnTo>
                  <a:pt x="2700969" y="12155155"/>
                </a:lnTo>
                <a:lnTo>
                  <a:pt x="0" y="9731411"/>
                </a:lnTo>
                <a:lnTo>
                  <a:pt x="261077" y="9278934"/>
                </a:lnTo>
                <a:cubicBezTo>
                  <a:pt x="1926385" y="6466781"/>
                  <a:pt x="3869211" y="3838947"/>
                  <a:pt x="6051751" y="1433305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accent2">
                  <a:alpha val="11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8" name="任意多边形: 形状 117"/>
          <p:cNvSpPr/>
          <p:nvPr userDrawn="1"/>
        </p:nvSpPr>
        <p:spPr>
          <a:xfrm rot="1846855">
            <a:off x="-307281" y="-539696"/>
            <a:ext cx="12650822" cy="11532482"/>
          </a:xfrm>
          <a:custGeom>
            <a:avLst/>
            <a:gdLst>
              <a:gd name="connsiteX0" fmla="*/ 7956679 w 12650822"/>
              <a:gd name="connsiteY0" fmla="*/ 1195248 h 11532482"/>
              <a:gd name="connsiteX1" fmla="*/ 9978822 w 12650822"/>
              <a:gd name="connsiteY1" fmla="*/ 62012 h 11532482"/>
              <a:gd name="connsiteX2" fmla="*/ 10098991 w 12650822"/>
              <a:gd name="connsiteY2" fmla="*/ 0 h 11532482"/>
              <a:gd name="connsiteX3" fmla="*/ 12650822 w 12650822"/>
              <a:gd name="connsiteY3" fmla="*/ 4283979 h 11532482"/>
              <a:gd name="connsiteX4" fmla="*/ 12245569 w 12650822"/>
              <a:gd name="connsiteY4" fmla="*/ 4531370 h 11532482"/>
              <a:gd name="connsiteX5" fmla="*/ 3166697 w 12650822"/>
              <a:gd name="connsiteY5" fmla="*/ 11321300 h 11532482"/>
              <a:gd name="connsiteX6" fmla="*/ 2933905 w 12650822"/>
              <a:gd name="connsiteY6" fmla="*/ 11532482 h 11532482"/>
              <a:gd name="connsiteX7" fmla="*/ 1718627 w 12650822"/>
              <a:gd name="connsiteY7" fmla="*/ 9865697 h 11532482"/>
              <a:gd name="connsiteX8" fmla="*/ 0 w 12650822"/>
              <a:gd name="connsiteY8" fmla="*/ 6980488 h 11532482"/>
              <a:gd name="connsiteX9" fmla="*/ 22022 w 12650822"/>
              <a:gd name="connsiteY9" fmla="*/ 6960742 h 11532482"/>
              <a:gd name="connsiteX10" fmla="*/ 4718407 w 12650822"/>
              <a:gd name="connsiteY10" fmla="*/ 3273000 h 11532482"/>
              <a:gd name="connsiteX11" fmla="*/ 7956679 w 12650822"/>
              <a:gd name="connsiteY11" fmla="*/ 1195248 h 11532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650822" h="11532482">
                <a:moveTo>
                  <a:pt x="7956679" y="1195248"/>
                </a:moveTo>
                <a:cubicBezTo>
                  <a:pt x="8621077" y="803084"/>
                  <a:pt x="9295272" y="425195"/>
                  <a:pt x="9978822" y="62012"/>
                </a:cubicBezTo>
                <a:lnTo>
                  <a:pt x="10098991" y="0"/>
                </a:lnTo>
                <a:lnTo>
                  <a:pt x="12650822" y="4283979"/>
                </a:lnTo>
                <a:lnTo>
                  <a:pt x="12245569" y="4531370"/>
                </a:lnTo>
                <a:cubicBezTo>
                  <a:pt x="9012618" y="6531229"/>
                  <a:pt x="5974903" y="8805712"/>
                  <a:pt x="3166697" y="11321300"/>
                </a:cubicBezTo>
                <a:lnTo>
                  <a:pt x="2933905" y="11532482"/>
                </a:lnTo>
                <a:lnTo>
                  <a:pt x="1718627" y="9865697"/>
                </a:lnTo>
                <a:lnTo>
                  <a:pt x="0" y="6980488"/>
                </a:lnTo>
                <a:lnTo>
                  <a:pt x="22022" y="6960742"/>
                </a:lnTo>
                <a:cubicBezTo>
                  <a:pt x="1511041" y="5644986"/>
                  <a:pt x="3079104" y="4413194"/>
                  <a:pt x="4718407" y="3273000"/>
                </a:cubicBezTo>
                <a:cubicBezTo>
                  <a:pt x="5769244" y="2542106"/>
                  <a:pt x="6849352" y="1848853"/>
                  <a:pt x="7956679" y="1195248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3000"/>
                </a:schemeClr>
              </a:gs>
              <a:gs pos="100000">
                <a:schemeClr val="accent2">
                  <a:alpha val="18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49" name="任意多边形: 形状 83"/>
          <p:cNvSpPr/>
          <p:nvPr userDrawn="1"/>
        </p:nvSpPr>
        <p:spPr>
          <a:xfrm>
            <a:off x="-1" y="2998308"/>
            <a:ext cx="12191999" cy="3656014"/>
          </a:xfrm>
          <a:custGeom>
            <a:avLst/>
            <a:gdLst>
              <a:gd name="connsiteX0" fmla="*/ 6096002 w 12191999"/>
              <a:gd name="connsiteY0" fmla="*/ 0 h 3656014"/>
              <a:gd name="connsiteX1" fmla="*/ 11517301 w 12191999"/>
              <a:gd name="connsiteY1" fmla="*/ 568339 h 3656014"/>
              <a:gd name="connsiteX2" fmla="*/ 12191999 w 12191999"/>
              <a:gd name="connsiteY2" fmla="*/ 741496 h 3656014"/>
              <a:gd name="connsiteX3" fmla="*/ 12191999 w 12191999"/>
              <a:gd name="connsiteY3" fmla="*/ 3656014 h 3656014"/>
              <a:gd name="connsiteX4" fmla="*/ 0 w 12191999"/>
              <a:gd name="connsiteY4" fmla="*/ 3656014 h 3656014"/>
              <a:gd name="connsiteX5" fmla="*/ 0 w 12191999"/>
              <a:gd name="connsiteY5" fmla="*/ 741497 h 3656014"/>
              <a:gd name="connsiteX6" fmla="*/ 674702 w 12191999"/>
              <a:gd name="connsiteY6" fmla="*/ 568339 h 3656014"/>
              <a:gd name="connsiteX7" fmla="*/ 6096002 w 12191999"/>
              <a:gd name="connsiteY7" fmla="*/ 0 h 3656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3656014">
                <a:moveTo>
                  <a:pt x="6096002" y="0"/>
                </a:moveTo>
                <a:cubicBezTo>
                  <a:pt x="8104174" y="0"/>
                  <a:pt x="9969760" y="209519"/>
                  <a:pt x="11517301" y="568339"/>
                </a:cubicBezTo>
                <a:lnTo>
                  <a:pt x="12191999" y="741496"/>
                </a:lnTo>
                <a:lnTo>
                  <a:pt x="12191999" y="3656014"/>
                </a:lnTo>
                <a:lnTo>
                  <a:pt x="0" y="3656014"/>
                </a:lnTo>
                <a:lnTo>
                  <a:pt x="0" y="741497"/>
                </a:lnTo>
                <a:lnTo>
                  <a:pt x="674702" y="568339"/>
                </a:lnTo>
                <a:cubicBezTo>
                  <a:pt x="2222243" y="209519"/>
                  <a:pt x="4087830" y="0"/>
                  <a:pt x="609600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3810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>
              <a:lnSpc>
                <a:spcPct val="130000"/>
              </a:lnSpc>
            </a:pPr>
            <a:endParaRPr lang="zh-CN" altLang="en-US">
              <a:cs typeface="+mn-ea"/>
            </a:endParaRPr>
          </a:p>
        </p:txBody>
      </p:sp>
      <p:sp>
        <p:nvSpPr>
          <p:cNvPr id="50" name="任意多边形: 形状 83"/>
          <p:cNvSpPr/>
          <p:nvPr userDrawn="1"/>
        </p:nvSpPr>
        <p:spPr>
          <a:xfrm>
            <a:off x="-2" y="3019587"/>
            <a:ext cx="12191999" cy="3656014"/>
          </a:xfrm>
          <a:custGeom>
            <a:avLst/>
            <a:gdLst>
              <a:gd name="connsiteX0" fmla="*/ 6096002 w 12191999"/>
              <a:gd name="connsiteY0" fmla="*/ 0 h 3656014"/>
              <a:gd name="connsiteX1" fmla="*/ 11517301 w 12191999"/>
              <a:gd name="connsiteY1" fmla="*/ 568339 h 3656014"/>
              <a:gd name="connsiteX2" fmla="*/ 12191999 w 12191999"/>
              <a:gd name="connsiteY2" fmla="*/ 741496 h 3656014"/>
              <a:gd name="connsiteX3" fmla="*/ 12191999 w 12191999"/>
              <a:gd name="connsiteY3" fmla="*/ 3656014 h 3656014"/>
              <a:gd name="connsiteX4" fmla="*/ 0 w 12191999"/>
              <a:gd name="connsiteY4" fmla="*/ 3656014 h 3656014"/>
              <a:gd name="connsiteX5" fmla="*/ 0 w 12191999"/>
              <a:gd name="connsiteY5" fmla="*/ 741497 h 3656014"/>
              <a:gd name="connsiteX6" fmla="*/ 674702 w 12191999"/>
              <a:gd name="connsiteY6" fmla="*/ 568339 h 3656014"/>
              <a:gd name="connsiteX7" fmla="*/ 6096002 w 12191999"/>
              <a:gd name="connsiteY7" fmla="*/ 0 h 3656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3656014">
                <a:moveTo>
                  <a:pt x="6096002" y="0"/>
                </a:moveTo>
                <a:cubicBezTo>
                  <a:pt x="8104174" y="0"/>
                  <a:pt x="9969760" y="209519"/>
                  <a:pt x="11517301" y="568339"/>
                </a:cubicBezTo>
                <a:lnTo>
                  <a:pt x="12191999" y="741496"/>
                </a:lnTo>
                <a:lnTo>
                  <a:pt x="12191999" y="3656014"/>
                </a:lnTo>
                <a:lnTo>
                  <a:pt x="0" y="3656014"/>
                </a:lnTo>
                <a:lnTo>
                  <a:pt x="0" y="741497"/>
                </a:lnTo>
                <a:lnTo>
                  <a:pt x="674702" y="568339"/>
                </a:lnTo>
                <a:cubicBezTo>
                  <a:pt x="2222243" y="209519"/>
                  <a:pt x="4087830" y="0"/>
                  <a:pt x="609600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>
              <a:lnSpc>
                <a:spcPct val="130000"/>
              </a:lnSpc>
            </a:pPr>
            <a:endParaRPr lang="zh-CN" altLang="en-US">
              <a:cs typeface="+mn-ea"/>
            </a:endParaRPr>
          </a:p>
        </p:txBody>
      </p:sp>
      <p:sp>
        <p:nvSpPr>
          <p:cNvPr id="102" name="任意多边形: 形状 101"/>
          <p:cNvSpPr/>
          <p:nvPr userDrawn="1"/>
        </p:nvSpPr>
        <p:spPr>
          <a:xfrm rot="2676034">
            <a:off x="-1681418" y="5021332"/>
            <a:ext cx="3362838" cy="3410056"/>
          </a:xfrm>
          <a:custGeom>
            <a:avLst/>
            <a:gdLst>
              <a:gd name="connsiteX0" fmla="*/ 0 w 3362838"/>
              <a:gd name="connsiteY0" fmla="*/ 0 h 3410056"/>
              <a:gd name="connsiteX1" fmla="*/ 3362838 w 3362838"/>
              <a:gd name="connsiteY1" fmla="*/ 3410056 h 3410056"/>
              <a:gd name="connsiteX2" fmla="*/ 3362837 w 3362838"/>
              <a:gd name="connsiteY2" fmla="*/ 3410056 h 3410056"/>
              <a:gd name="connsiteX3" fmla="*/ 0 w 3362838"/>
              <a:gd name="connsiteY3" fmla="*/ 1 h 3410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62838" h="3410056">
                <a:moveTo>
                  <a:pt x="0" y="0"/>
                </a:moveTo>
                <a:lnTo>
                  <a:pt x="3362838" y="3410056"/>
                </a:lnTo>
                <a:lnTo>
                  <a:pt x="3362837" y="3410056"/>
                </a:lnTo>
                <a:lnTo>
                  <a:pt x="0" y="1"/>
                </a:ln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4" name="任意多边形: 形状 83"/>
          <p:cNvSpPr/>
          <p:nvPr userDrawn="1"/>
        </p:nvSpPr>
        <p:spPr>
          <a:xfrm>
            <a:off x="0" y="3201986"/>
            <a:ext cx="12191999" cy="3656014"/>
          </a:xfrm>
          <a:custGeom>
            <a:avLst/>
            <a:gdLst>
              <a:gd name="connsiteX0" fmla="*/ 6096002 w 12191999"/>
              <a:gd name="connsiteY0" fmla="*/ 0 h 3656014"/>
              <a:gd name="connsiteX1" fmla="*/ 11517301 w 12191999"/>
              <a:gd name="connsiteY1" fmla="*/ 568339 h 3656014"/>
              <a:gd name="connsiteX2" fmla="*/ 12191999 w 12191999"/>
              <a:gd name="connsiteY2" fmla="*/ 741496 h 3656014"/>
              <a:gd name="connsiteX3" fmla="*/ 12191999 w 12191999"/>
              <a:gd name="connsiteY3" fmla="*/ 3656014 h 3656014"/>
              <a:gd name="connsiteX4" fmla="*/ 0 w 12191999"/>
              <a:gd name="connsiteY4" fmla="*/ 3656014 h 3656014"/>
              <a:gd name="connsiteX5" fmla="*/ 0 w 12191999"/>
              <a:gd name="connsiteY5" fmla="*/ 741497 h 3656014"/>
              <a:gd name="connsiteX6" fmla="*/ 674702 w 12191999"/>
              <a:gd name="connsiteY6" fmla="*/ 568339 h 3656014"/>
              <a:gd name="connsiteX7" fmla="*/ 6096002 w 12191999"/>
              <a:gd name="connsiteY7" fmla="*/ 0 h 3656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3656014">
                <a:moveTo>
                  <a:pt x="6096002" y="0"/>
                </a:moveTo>
                <a:cubicBezTo>
                  <a:pt x="8104174" y="0"/>
                  <a:pt x="9969760" y="209519"/>
                  <a:pt x="11517301" y="568339"/>
                </a:cubicBezTo>
                <a:lnTo>
                  <a:pt x="12191999" y="741496"/>
                </a:lnTo>
                <a:lnTo>
                  <a:pt x="12191999" y="3656014"/>
                </a:lnTo>
                <a:lnTo>
                  <a:pt x="0" y="3656014"/>
                </a:lnTo>
                <a:lnTo>
                  <a:pt x="0" y="741497"/>
                </a:lnTo>
                <a:lnTo>
                  <a:pt x="674702" y="568339"/>
                </a:lnTo>
                <a:cubicBezTo>
                  <a:pt x="2222243" y="209519"/>
                  <a:pt x="4087830" y="0"/>
                  <a:pt x="609600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3810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>
              <a:lnSpc>
                <a:spcPct val="130000"/>
              </a:lnSpc>
            </a:pPr>
            <a:endParaRPr lang="zh-CN" altLang="en-US">
              <a:cs typeface="+mn-ea"/>
            </a:endParaRPr>
          </a:p>
        </p:txBody>
      </p:sp>
      <p:sp>
        <p:nvSpPr>
          <p:cNvPr id="48" name="标题 47"/>
          <p:cNvSpPr>
            <a:spLocks noGrp="1"/>
          </p:cNvSpPr>
          <p:nvPr userDrawn="1">
            <p:ph type="title" hasCustomPrompt="1"/>
          </p:nvPr>
        </p:nvSpPr>
        <p:spPr>
          <a:xfrm>
            <a:off x="515939" y="3758091"/>
            <a:ext cx="11160124" cy="132343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algn="ctr">
              <a:lnSpc>
                <a:spcPct val="100000"/>
              </a:lnSpc>
              <a:defRPr lang="zh-CN" altLang="en-US" sz="4000" b="1" spc="100" dirty="0">
                <a:solidFill>
                  <a:schemeClr val="tx1"/>
                </a:solidFill>
                <a:latin typeface="+mn-ea"/>
                <a:ea typeface="+mn-ea"/>
                <a:cs typeface="+mn-ea"/>
              </a:defRPr>
            </a:lvl1pPr>
          </a:lstStyle>
          <a:p>
            <a:pPr marL="0" lvl="0"/>
            <a:r>
              <a:rPr lang="zh-CN" altLang="en-US" dirty="0"/>
              <a:t>北京理工大学</a:t>
            </a:r>
            <a:br>
              <a:rPr lang="zh-CN" altLang="en-US" dirty="0"/>
            </a:br>
            <a:r>
              <a:rPr lang="zh-CN" altLang="en-US" dirty="0"/>
              <a:t>毕业设计论文答辩模板</a:t>
            </a:r>
          </a:p>
        </p:txBody>
      </p:sp>
      <p:sp>
        <p:nvSpPr>
          <p:cNvPr id="38" name="文本占位符 53"/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4063320" y="5540739"/>
            <a:ext cx="4065361" cy="344710"/>
          </a:xfrm>
          <a:prstGeom prst="rect">
            <a:avLst/>
          </a:prstGeom>
          <a:noFill/>
        </p:spPr>
        <p:txBody>
          <a:bodyPr wrap="square" lIns="0" rtlCol="0" anchor="ctr" anchorCtr="0">
            <a:spAutoFit/>
          </a:bodyPr>
          <a:lstStyle>
            <a:lvl1pPr marL="0" indent="0" algn="ctr">
              <a:lnSpc>
                <a:spcPct val="130000"/>
              </a:lnSpc>
              <a:buNone/>
              <a:defRPr lang="zh-CN" altLang="en-US" sz="1400" spc="10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>
              <a:lnSpc>
                <a:spcPct val="130000"/>
              </a:lnSpc>
            </a:pPr>
            <a:r>
              <a:rPr lang="zh-CN" altLang="en-US" dirty="0"/>
              <a:t>指导教师： </a:t>
            </a:r>
            <a:r>
              <a:rPr lang="en-US" altLang="zh-CN" dirty="0"/>
              <a:t>XXX	</a:t>
            </a:r>
            <a:r>
              <a:rPr lang="zh-CN" altLang="en-US" dirty="0"/>
              <a:t>答辩学生： 芃苇</a:t>
            </a:r>
          </a:p>
        </p:txBody>
      </p:sp>
      <p:cxnSp>
        <p:nvCxnSpPr>
          <p:cNvPr id="18" name="直接连接符 17"/>
          <p:cNvCxnSpPr/>
          <p:nvPr userDrawn="1"/>
        </p:nvCxnSpPr>
        <p:spPr>
          <a:xfrm>
            <a:off x="2108522" y="5295418"/>
            <a:ext cx="7974957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3866200" y="944838"/>
            <a:ext cx="4510874" cy="1262604"/>
          </a:xfrm>
          <a:prstGeom prst="rect">
            <a:avLst/>
          </a:prstGeom>
        </p:spPr>
      </p:pic>
      <p:sp>
        <p:nvSpPr>
          <p:cNvPr id="51" name="文本框 50"/>
          <p:cNvSpPr txBox="1"/>
          <p:nvPr userDrawn="1"/>
        </p:nvSpPr>
        <p:spPr>
          <a:xfrm>
            <a:off x="150844" y="6088688"/>
            <a:ext cx="2156520" cy="617431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1400" b="1" i="0" spc="100" dirty="0">
                <a:solidFill>
                  <a:schemeClr val="accent3"/>
                </a:solidFill>
                <a:latin typeface="+mn-ea"/>
                <a:ea typeface="+mn-ea"/>
              </a:rPr>
              <a:t>BIT</a:t>
            </a:r>
            <a:r>
              <a:rPr lang="en-US" altLang="zh-CN" sz="1400" b="0" i="0" spc="100" baseline="0" dirty="0">
                <a:solidFill>
                  <a:schemeClr val="accent3"/>
                </a:solidFill>
                <a:latin typeface="+mn-ea"/>
              </a:rPr>
              <a:t> </a:t>
            </a:r>
            <a:r>
              <a:rPr lang="en-US" altLang="zh-CN" sz="1400" b="1" i="0" spc="100" baseline="0" dirty="0">
                <a:solidFill>
                  <a:schemeClr val="accent3"/>
                </a:solidFill>
                <a:latin typeface="+mn-ea"/>
              </a:rPr>
              <a:t>|</a:t>
            </a:r>
            <a:r>
              <a:rPr lang="en-US" altLang="zh-CN" sz="1400" b="0" i="0" spc="100" baseline="0" dirty="0">
                <a:solidFill>
                  <a:schemeClr val="accent3"/>
                </a:solidFill>
                <a:latin typeface="+mn-ea"/>
              </a:rPr>
              <a:t> </a:t>
            </a:r>
            <a:r>
              <a:rPr lang="en-US" altLang="zh-CN" sz="1400" b="1" i="0" spc="100" baseline="0" dirty="0">
                <a:solidFill>
                  <a:schemeClr val="accent3"/>
                </a:solidFill>
                <a:latin typeface="+mn-ea"/>
              </a:rPr>
              <a:t>SINCE 1940</a:t>
            </a:r>
            <a:endParaRPr lang="zh-CN" altLang="en-US" sz="1400" b="1" i="0" spc="100" dirty="0">
              <a:solidFill>
                <a:schemeClr val="accent3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52" name="组合 51"/>
          <p:cNvGrpSpPr/>
          <p:nvPr userDrawn="1"/>
        </p:nvGrpSpPr>
        <p:grpSpPr>
          <a:xfrm>
            <a:off x="10083479" y="6315185"/>
            <a:ext cx="1765866" cy="192031"/>
            <a:chOff x="598941" y="6399999"/>
            <a:chExt cx="2542613" cy="276499"/>
          </a:xfrm>
          <a:solidFill>
            <a:schemeClr val="bg1">
              <a:lumMod val="65000"/>
            </a:schemeClr>
          </a:solidFill>
        </p:grpSpPr>
        <p:grpSp>
          <p:nvGrpSpPr>
            <p:cNvPr id="53" name="组合 52"/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89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0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91" name="组合 90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96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7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2" name="组合 91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93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4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5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54" name="组合 53"/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55" name="组合 54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87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8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6" name="组合 55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85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6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7" name="组合 56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60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1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2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58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9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15863695"/>
      </p:ext>
    </p:extLst>
  </p:cSld>
  <p:clrMapOvr>
    <a:masterClrMapping/>
  </p:clrMapOvr>
  <p:transition spd="med"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3-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 cstate="hqprint"/>
          <a:srcRect l="128" r="23340"/>
          <a:stretch>
            <a:fillRect/>
          </a:stretch>
        </p:blipFill>
        <p:spPr>
          <a:xfrm>
            <a:off x="4303956" y="0"/>
            <a:ext cx="7888043" cy="6858000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-1" y="0"/>
            <a:ext cx="12192000" cy="6858000"/>
          </a:xfrm>
          <a:prstGeom prst="rect">
            <a:avLst/>
          </a:prstGeom>
          <a:gradFill>
            <a:gsLst>
              <a:gs pos="100000">
                <a:schemeClr val="accent1">
                  <a:lumMod val="100000"/>
                  <a:alpha val="0"/>
                </a:schemeClr>
              </a:gs>
              <a:gs pos="50000">
                <a:schemeClr val="accent1">
                  <a:lumMod val="100000"/>
                </a:schemeClr>
              </a:gs>
              <a:gs pos="0">
                <a:schemeClr val="accent1">
                  <a:lumMod val="100000"/>
                </a:scheme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540452" y="479393"/>
            <a:ext cx="2203058" cy="616640"/>
          </a:xfrm>
          <a:prstGeom prst="rect">
            <a:avLst/>
          </a:prstGeom>
        </p:spPr>
      </p:pic>
      <p:grpSp>
        <p:nvGrpSpPr>
          <p:cNvPr id="15" name="组合 14"/>
          <p:cNvGrpSpPr/>
          <p:nvPr userDrawn="1"/>
        </p:nvGrpSpPr>
        <p:grpSpPr>
          <a:xfrm>
            <a:off x="706026" y="5927166"/>
            <a:ext cx="4041392" cy="448671"/>
            <a:chOff x="582366" y="5719539"/>
            <a:chExt cx="6136451" cy="681262"/>
          </a:xfrm>
          <a:gradFill flip="none" rotWithShape="1">
            <a:gsLst>
              <a:gs pos="100000">
                <a:schemeClr val="bg1">
                  <a:alpha val="12000"/>
                </a:schemeClr>
              </a:gs>
              <a:gs pos="0">
                <a:schemeClr val="bg1">
                  <a:alpha val="4000"/>
                </a:schemeClr>
              </a:gs>
            </a:gsLst>
            <a:lin ang="16200000" scaled="1"/>
            <a:tileRect/>
          </a:gradFill>
        </p:grpSpPr>
        <p:grpSp>
          <p:nvGrpSpPr>
            <p:cNvPr id="16" name="组合 15"/>
            <p:cNvGrpSpPr/>
            <p:nvPr/>
          </p:nvGrpSpPr>
          <p:grpSpPr>
            <a:xfrm>
              <a:off x="4043374" y="5725999"/>
              <a:ext cx="2675443" cy="667232"/>
              <a:chOff x="10340336" y="2247899"/>
              <a:chExt cx="2724438" cy="679451"/>
            </a:xfrm>
            <a:grpFill/>
          </p:grpSpPr>
          <p:sp>
            <p:nvSpPr>
              <p:cNvPr id="30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32" name="组合 31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37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8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3" name="组合 32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34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5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6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7" name="组合 16"/>
            <p:cNvGrpSpPr/>
            <p:nvPr/>
          </p:nvGrpSpPr>
          <p:grpSpPr>
            <a:xfrm>
              <a:off x="582366" y="5719539"/>
              <a:ext cx="2716733" cy="681262"/>
              <a:chOff x="6738929" y="2270918"/>
              <a:chExt cx="2766486" cy="693738"/>
            </a:xfrm>
            <a:grpFill/>
          </p:grpSpPr>
          <p:grpSp>
            <p:nvGrpSpPr>
              <p:cNvPr id="18" name="组合 17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28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9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9" name="组合 18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26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7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0" name="组合 19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23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4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5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21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98205261"/>
      </p:ext>
    </p:extLst>
  </p:cSld>
  <p:clrMapOvr>
    <a:masterClrMapping/>
  </p:clrMapOvr>
  <p:transition spd="med"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3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 cstate="hqprint"/>
          <a:srcRect l="15573" r="198"/>
          <a:stretch>
            <a:fillRect/>
          </a:stretch>
        </p:blipFill>
        <p:spPr>
          <a:xfrm>
            <a:off x="0" y="0"/>
            <a:ext cx="8678174" cy="6858000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100000"/>
                  <a:alpha val="0"/>
                </a:schemeClr>
              </a:gs>
              <a:gs pos="59000">
                <a:schemeClr val="accent1">
                  <a:lumMod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lin ang="20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9403566" y="501046"/>
            <a:ext cx="2203058" cy="616640"/>
          </a:xfrm>
          <a:prstGeom prst="rect">
            <a:avLst/>
          </a:prstGeom>
        </p:spPr>
      </p:pic>
      <p:grpSp>
        <p:nvGrpSpPr>
          <p:cNvPr id="15" name="组合 14"/>
          <p:cNvGrpSpPr/>
          <p:nvPr userDrawn="1"/>
        </p:nvGrpSpPr>
        <p:grpSpPr>
          <a:xfrm>
            <a:off x="7382858" y="5927166"/>
            <a:ext cx="4041392" cy="448671"/>
            <a:chOff x="582366" y="5719539"/>
            <a:chExt cx="6136451" cy="681262"/>
          </a:xfrm>
          <a:gradFill flip="none" rotWithShape="1">
            <a:gsLst>
              <a:gs pos="100000">
                <a:schemeClr val="bg1">
                  <a:alpha val="12000"/>
                </a:schemeClr>
              </a:gs>
              <a:gs pos="0">
                <a:schemeClr val="bg1">
                  <a:alpha val="4000"/>
                </a:schemeClr>
              </a:gs>
            </a:gsLst>
            <a:lin ang="16200000" scaled="1"/>
            <a:tileRect/>
          </a:gradFill>
        </p:grpSpPr>
        <p:grpSp>
          <p:nvGrpSpPr>
            <p:cNvPr id="16" name="组合 15"/>
            <p:cNvGrpSpPr/>
            <p:nvPr/>
          </p:nvGrpSpPr>
          <p:grpSpPr>
            <a:xfrm>
              <a:off x="4043374" y="5725999"/>
              <a:ext cx="2675443" cy="667232"/>
              <a:chOff x="10340336" y="2247899"/>
              <a:chExt cx="2724438" cy="679451"/>
            </a:xfrm>
            <a:grpFill/>
          </p:grpSpPr>
          <p:sp>
            <p:nvSpPr>
              <p:cNvPr id="30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32" name="组合 31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37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8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3" name="组合 32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34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5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6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7" name="组合 16"/>
            <p:cNvGrpSpPr/>
            <p:nvPr/>
          </p:nvGrpSpPr>
          <p:grpSpPr>
            <a:xfrm>
              <a:off x="582366" y="5719539"/>
              <a:ext cx="2716733" cy="681262"/>
              <a:chOff x="6738929" y="2270918"/>
              <a:chExt cx="2766486" cy="693738"/>
            </a:xfrm>
            <a:grpFill/>
          </p:grpSpPr>
          <p:grpSp>
            <p:nvGrpSpPr>
              <p:cNvPr id="18" name="组合 17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28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9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9" name="组合 18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26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7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0" name="组合 19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23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4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5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21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27225672"/>
      </p:ext>
    </p:extLst>
  </p:cSld>
  <p:clrMapOvr>
    <a:masterClrMapping/>
  </p:clrMapOvr>
  <p:transition spd="med"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4-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图片 38"/>
          <p:cNvPicPr>
            <a:picLocks noChangeAspect="1"/>
          </p:cNvPicPr>
          <p:nvPr userDrawn="1"/>
        </p:nvPicPr>
        <p:blipFill rotWithShape="1">
          <a:blip r:embed="rId2" cstate="hqprint"/>
          <a:srcRect/>
          <a:stretch>
            <a:fillRect/>
          </a:stretch>
        </p:blipFill>
        <p:spPr>
          <a:xfrm>
            <a:off x="4768810" y="7452"/>
            <a:ext cx="7423189" cy="6850548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-2" y="0"/>
            <a:ext cx="12192001" cy="6858000"/>
          </a:xfrm>
          <a:prstGeom prst="rect">
            <a:avLst/>
          </a:prstGeom>
          <a:gradFill>
            <a:gsLst>
              <a:gs pos="100000">
                <a:schemeClr val="accent1">
                  <a:lumMod val="100000"/>
                  <a:alpha val="0"/>
                </a:schemeClr>
              </a:gs>
              <a:gs pos="50000">
                <a:schemeClr val="accent1">
                  <a:lumMod val="100000"/>
                </a:schemeClr>
              </a:gs>
              <a:gs pos="0">
                <a:schemeClr val="accent1">
                  <a:lumMod val="10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5" name="组合 14"/>
          <p:cNvGrpSpPr/>
          <p:nvPr userDrawn="1"/>
        </p:nvGrpSpPr>
        <p:grpSpPr>
          <a:xfrm>
            <a:off x="706026" y="5927166"/>
            <a:ext cx="4041392" cy="448671"/>
            <a:chOff x="582366" y="5719539"/>
            <a:chExt cx="6136451" cy="681262"/>
          </a:xfrm>
          <a:gradFill flip="none" rotWithShape="1">
            <a:gsLst>
              <a:gs pos="100000">
                <a:schemeClr val="bg1">
                  <a:alpha val="12000"/>
                </a:schemeClr>
              </a:gs>
              <a:gs pos="0">
                <a:schemeClr val="bg1">
                  <a:alpha val="4000"/>
                </a:schemeClr>
              </a:gs>
            </a:gsLst>
            <a:lin ang="16200000" scaled="1"/>
            <a:tileRect/>
          </a:gradFill>
        </p:grpSpPr>
        <p:grpSp>
          <p:nvGrpSpPr>
            <p:cNvPr id="16" name="组合 15"/>
            <p:cNvGrpSpPr/>
            <p:nvPr/>
          </p:nvGrpSpPr>
          <p:grpSpPr>
            <a:xfrm>
              <a:off x="4043374" y="5725999"/>
              <a:ext cx="2675443" cy="667232"/>
              <a:chOff x="10340336" y="2247899"/>
              <a:chExt cx="2724438" cy="679451"/>
            </a:xfrm>
            <a:grpFill/>
          </p:grpSpPr>
          <p:sp>
            <p:nvSpPr>
              <p:cNvPr id="30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32" name="组合 31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37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8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3" name="组合 32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34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5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6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7" name="组合 16"/>
            <p:cNvGrpSpPr/>
            <p:nvPr/>
          </p:nvGrpSpPr>
          <p:grpSpPr>
            <a:xfrm>
              <a:off x="582366" y="5719539"/>
              <a:ext cx="2716733" cy="681262"/>
              <a:chOff x="6738929" y="2270918"/>
              <a:chExt cx="2766486" cy="693738"/>
            </a:xfrm>
            <a:grpFill/>
          </p:grpSpPr>
          <p:grpSp>
            <p:nvGrpSpPr>
              <p:cNvPr id="18" name="组合 17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28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9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9" name="组合 18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26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7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0" name="组合 19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23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4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5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21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pic>
        <p:nvPicPr>
          <p:cNvPr id="40" name="图片 39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540452" y="479393"/>
            <a:ext cx="2203058" cy="616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199055"/>
      </p:ext>
    </p:extLst>
  </p:cSld>
  <p:clrMapOvr>
    <a:masterClrMapping/>
  </p:clrMapOvr>
  <p:transition spd="med"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4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图片 38"/>
          <p:cNvPicPr>
            <a:picLocks noChangeAspect="1"/>
          </p:cNvPicPr>
          <p:nvPr userDrawn="1"/>
        </p:nvPicPr>
        <p:blipFill rotWithShape="1">
          <a:blip r:embed="rId2" cstate="hqprint"/>
          <a:srcRect/>
          <a:stretch>
            <a:fillRect/>
          </a:stretch>
        </p:blipFill>
        <p:spPr>
          <a:xfrm>
            <a:off x="-10414" y="0"/>
            <a:ext cx="8336943" cy="6860043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-10414" y="0"/>
            <a:ext cx="12202413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100000"/>
                  <a:alpha val="0"/>
                </a:schemeClr>
              </a:gs>
              <a:gs pos="50000">
                <a:schemeClr val="accent1">
                  <a:lumMod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5" name="组合 14"/>
          <p:cNvGrpSpPr/>
          <p:nvPr userDrawn="1"/>
        </p:nvGrpSpPr>
        <p:grpSpPr>
          <a:xfrm>
            <a:off x="7382858" y="5927166"/>
            <a:ext cx="4041392" cy="448671"/>
            <a:chOff x="582366" y="5719539"/>
            <a:chExt cx="6136451" cy="681262"/>
          </a:xfrm>
          <a:gradFill flip="none" rotWithShape="1">
            <a:gsLst>
              <a:gs pos="100000">
                <a:schemeClr val="bg1">
                  <a:alpha val="12000"/>
                </a:schemeClr>
              </a:gs>
              <a:gs pos="0">
                <a:schemeClr val="bg1">
                  <a:alpha val="4000"/>
                </a:schemeClr>
              </a:gs>
            </a:gsLst>
            <a:lin ang="16200000" scaled="1"/>
            <a:tileRect/>
          </a:gradFill>
        </p:grpSpPr>
        <p:grpSp>
          <p:nvGrpSpPr>
            <p:cNvPr id="16" name="组合 15"/>
            <p:cNvGrpSpPr/>
            <p:nvPr/>
          </p:nvGrpSpPr>
          <p:grpSpPr>
            <a:xfrm>
              <a:off x="4043374" y="5725999"/>
              <a:ext cx="2675443" cy="667232"/>
              <a:chOff x="10340336" y="2247899"/>
              <a:chExt cx="2724438" cy="679451"/>
            </a:xfrm>
            <a:grpFill/>
          </p:grpSpPr>
          <p:sp>
            <p:nvSpPr>
              <p:cNvPr id="30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32" name="组合 31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37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8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3" name="组合 32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34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5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6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7" name="组合 16"/>
            <p:cNvGrpSpPr/>
            <p:nvPr/>
          </p:nvGrpSpPr>
          <p:grpSpPr>
            <a:xfrm>
              <a:off x="582366" y="5719539"/>
              <a:ext cx="2716733" cy="681262"/>
              <a:chOff x="6738929" y="2270918"/>
              <a:chExt cx="2766486" cy="693738"/>
            </a:xfrm>
            <a:grpFill/>
          </p:grpSpPr>
          <p:grpSp>
            <p:nvGrpSpPr>
              <p:cNvPr id="18" name="组合 17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28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9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9" name="组合 18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26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7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0" name="组合 19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23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4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5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21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pic>
        <p:nvPicPr>
          <p:cNvPr id="40" name="图片 39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9403566" y="501046"/>
            <a:ext cx="2203058" cy="616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624832"/>
      </p:ext>
    </p:extLst>
  </p:cSld>
  <p:clrMapOvr>
    <a:masterClrMapping/>
  </p:clrMapOvr>
  <p:transition spd="med"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5-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-6352" y="0"/>
            <a:ext cx="12198351" cy="5024521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-6351" y="0"/>
            <a:ext cx="12198349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0"/>
                </a:schemeClr>
              </a:gs>
              <a:gs pos="66000">
                <a:schemeClr val="accent1">
                  <a:lumMod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9" name="直接连接符 8"/>
          <p:cNvCxnSpPr/>
          <p:nvPr userDrawn="1"/>
        </p:nvCxnSpPr>
        <p:spPr>
          <a:xfrm>
            <a:off x="660400" y="4550546"/>
            <a:ext cx="10858500" cy="0"/>
          </a:xfrm>
          <a:prstGeom prst="line">
            <a:avLst/>
          </a:prstGeom>
          <a:ln w="9525" cmpd="sng">
            <a:gradFill>
              <a:gsLst>
                <a:gs pos="50000">
                  <a:srgbClr val="F3F8FF">
                    <a:alpha val="77000"/>
                  </a:srgbClr>
                </a:gs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23405" y="2402693"/>
            <a:ext cx="4785100" cy="477494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4" cstate="screen"/>
          <a:srcRect l="6610" b="12305"/>
          <a:stretch>
            <a:fillRect/>
          </a:stretch>
        </p:blipFill>
        <p:spPr>
          <a:xfrm>
            <a:off x="14873" y="5340546"/>
            <a:ext cx="6018099" cy="1518363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4" cstate="screen"/>
          <a:srcRect l="6610" b="12305"/>
          <a:stretch>
            <a:fillRect/>
          </a:stretch>
        </p:blipFill>
        <p:spPr>
          <a:xfrm flipH="1">
            <a:off x="6154789" y="5340546"/>
            <a:ext cx="6018099" cy="1518363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>
            <a:off x="5018002" y="2568943"/>
            <a:ext cx="2143294" cy="599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339584"/>
      </p:ext>
    </p:extLst>
  </p:cSld>
  <p:clrMapOvr>
    <a:masterClrMapping/>
  </p:clrMapOvr>
  <p:transition spd="med"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5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 cstate="hqprint"/>
          <a:srcRect/>
          <a:stretch>
            <a:fillRect/>
          </a:stretch>
        </p:blipFill>
        <p:spPr>
          <a:xfrm>
            <a:off x="0" y="0"/>
            <a:ext cx="12192000" cy="5902493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bg1">
                  <a:alpha val="30000"/>
                </a:schemeClr>
              </a:gs>
              <a:gs pos="60000">
                <a:schemeClr val="accent1">
                  <a:lumMod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9" name="直接连接符 8"/>
          <p:cNvCxnSpPr/>
          <p:nvPr userDrawn="1"/>
        </p:nvCxnSpPr>
        <p:spPr>
          <a:xfrm>
            <a:off x="660400" y="4626145"/>
            <a:ext cx="10858500" cy="0"/>
          </a:xfrm>
          <a:prstGeom prst="line">
            <a:avLst/>
          </a:prstGeom>
          <a:ln w="9525" cmpd="sng">
            <a:gradFill>
              <a:gsLst>
                <a:gs pos="50000">
                  <a:srgbClr val="F3F8FF">
                    <a:alpha val="77000"/>
                  </a:srgbClr>
                </a:gs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图片 13"/>
          <p:cNvPicPr>
            <a:picLocks noChangeAspect="1"/>
          </p:cNvPicPr>
          <p:nvPr userDrawn="1"/>
        </p:nvPicPr>
        <p:blipFill rotWithShape="1">
          <a:blip r:embed="rId3" cstate="screen"/>
          <a:srcRect l="6610" b="12305"/>
          <a:stretch>
            <a:fillRect/>
          </a:stretch>
        </p:blipFill>
        <p:spPr>
          <a:xfrm flipV="1">
            <a:off x="14873" y="-15231"/>
            <a:ext cx="6018099" cy="1518363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3" cstate="screen"/>
          <a:srcRect l="6610" b="12305"/>
          <a:stretch>
            <a:fillRect/>
          </a:stretch>
        </p:blipFill>
        <p:spPr>
          <a:xfrm flipH="1" flipV="1">
            <a:off x="6154789" y="-15231"/>
            <a:ext cx="6018099" cy="1518363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5018002" y="2577573"/>
            <a:ext cx="2143294" cy="599913"/>
          </a:xfrm>
          <a:prstGeom prst="rect">
            <a:avLst/>
          </a:prstGeom>
        </p:spPr>
      </p:pic>
      <p:grpSp>
        <p:nvGrpSpPr>
          <p:cNvPr id="17" name="组合 16"/>
          <p:cNvGrpSpPr/>
          <p:nvPr userDrawn="1"/>
        </p:nvGrpSpPr>
        <p:grpSpPr>
          <a:xfrm>
            <a:off x="3040886" y="5719548"/>
            <a:ext cx="6136451" cy="681262"/>
            <a:chOff x="582366" y="5719539"/>
            <a:chExt cx="6136451" cy="681262"/>
          </a:xfrm>
          <a:gradFill flip="none" rotWithShape="1">
            <a:gsLst>
              <a:gs pos="100000">
                <a:schemeClr val="bg1">
                  <a:alpha val="9000"/>
                </a:schemeClr>
              </a:gs>
              <a:gs pos="0">
                <a:schemeClr val="bg1">
                  <a:alpha val="3000"/>
                </a:schemeClr>
              </a:gs>
            </a:gsLst>
            <a:lin ang="16200000" scaled="1"/>
            <a:tileRect/>
          </a:gradFill>
        </p:grpSpPr>
        <p:grpSp>
          <p:nvGrpSpPr>
            <p:cNvPr id="18" name="组合 17"/>
            <p:cNvGrpSpPr/>
            <p:nvPr/>
          </p:nvGrpSpPr>
          <p:grpSpPr>
            <a:xfrm>
              <a:off x="4043374" y="5725999"/>
              <a:ext cx="2675443" cy="667232"/>
              <a:chOff x="10340336" y="2247899"/>
              <a:chExt cx="2724438" cy="679451"/>
            </a:xfrm>
            <a:grpFill/>
          </p:grpSpPr>
          <p:sp>
            <p:nvSpPr>
              <p:cNvPr id="32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34" name="组合 33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39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0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5" name="组合 34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36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7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8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9" name="组合 18"/>
            <p:cNvGrpSpPr/>
            <p:nvPr/>
          </p:nvGrpSpPr>
          <p:grpSpPr>
            <a:xfrm>
              <a:off x="582366" y="5719539"/>
              <a:ext cx="2716733" cy="681262"/>
              <a:chOff x="6738929" y="2270918"/>
              <a:chExt cx="2766486" cy="693738"/>
            </a:xfrm>
            <a:grpFill/>
          </p:grpSpPr>
          <p:grpSp>
            <p:nvGrpSpPr>
              <p:cNvPr id="20" name="组合 19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30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1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1" name="组合 20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28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9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2" name="组合 21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25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6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7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23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995303"/>
      </p:ext>
    </p:extLst>
  </p:cSld>
  <p:clrMapOvr>
    <a:masterClrMapping/>
  </p:clrMapOvr>
  <p:transition spd="med"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7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3057" cy="4066384"/>
          </a:xfrm>
          <a:prstGeom prst="rect">
            <a:avLst/>
          </a:prstGeom>
        </p:spPr>
      </p:pic>
      <p:sp>
        <p:nvSpPr>
          <p:cNvPr id="19" name="任意多边形: 形状 20"/>
          <p:cNvSpPr/>
          <p:nvPr userDrawn="1"/>
        </p:nvSpPr>
        <p:spPr>
          <a:xfrm rot="10800000">
            <a:off x="-18" y="0"/>
            <a:ext cx="12192001" cy="4066750"/>
          </a:xfrm>
          <a:custGeom>
            <a:avLst/>
            <a:gdLst>
              <a:gd name="connsiteX0" fmla="*/ 12192000 w 12192001"/>
              <a:gd name="connsiteY0" fmla="*/ 4062881 h 4062881"/>
              <a:gd name="connsiteX1" fmla="*/ 0 w 12192001"/>
              <a:gd name="connsiteY1" fmla="*/ 4062881 h 4062881"/>
              <a:gd name="connsiteX2" fmla="*/ 0 w 12192001"/>
              <a:gd name="connsiteY2" fmla="*/ 1441627 h 4062881"/>
              <a:gd name="connsiteX3" fmla="*/ 7949 w 12192001"/>
              <a:gd name="connsiteY3" fmla="*/ 1441627 h 4062881"/>
              <a:gd name="connsiteX4" fmla="*/ 6105511 w 12192001"/>
              <a:gd name="connsiteY4" fmla="*/ 0 h 4062881"/>
              <a:gd name="connsiteX5" fmla="*/ 12184078 w 12192001"/>
              <a:gd name="connsiteY5" fmla="*/ 1441627 h 4062881"/>
              <a:gd name="connsiteX6" fmla="*/ 12192000 w 12192001"/>
              <a:gd name="connsiteY6" fmla="*/ 1441627 h 4062881"/>
              <a:gd name="connsiteX7" fmla="*/ 12192000 w 12192001"/>
              <a:gd name="connsiteY7" fmla="*/ 1443506 h 4062881"/>
              <a:gd name="connsiteX8" fmla="*/ 12192001 w 12192001"/>
              <a:gd name="connsiteY8" fmla="*/ 1443506 h 4062881"/>
              <a:gd name="connsiteX9" fmla="*/ 12192000 w 12192001"/>
              <a:gd name="connsiteY9" fmla="*/ 1443506 h 4062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1" h="4062881">
                <a:moveTo>
                  <a:pt x="12192000" y="4062881"/>
                </a:moveTo>
                <a:lnTo>
                  <a:pt x="0" y="4062881"/>
                </a:lnTo>
                <a:lnTo>
                  <a:pt x="0" y="1441627"/>
                </a:lnTo>
                <a:lnTo>
                  <a:pt x="7949" y="1441627"/>
                </a:lnTo>
                <a:lnTo>
                  <a:pt x="6105511" y="0"/>
                </a:lnTo>
                <a:lnTo>
                  <a:pt x="12184078" y="1441627"/>
                </a:lnTo>
                <a:lnTo>
                  <a:pt x="12192000" y="1441627"/>
                </a:lnTo>
                <a:lnTo>
                  <a:pt x="12192000" y="1443506"/>
                </a:lnTo>
                <a:lnTo>
                  <a:pt x="12192001" y="1443506"/>
                </a:lnTo>
                <a:lnTo>
                  <a:pt x="12192000" y="1443506"/>
                </a:lnTo>
                <a:close/>
              </a:path>
            </a:pathLst>
          </a:custGeom>
          <a:solidFill>
            <a:srgbClr val="006434">
              <a:alpha val="8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0" name="任意多边形: 形状 44"/>
          <p:cNvSpPr/>
          <p:nvPr userDrawn="1"/>
        </p:nvSpPr>
        <p:spPr>
          <a:xfrm>
            <a:off x="0" y="2329236"/>
            <a:ext cx="12191985" cy="1809343"/>
          </a:xfrm>
          <a:custGeom>
            <a:avLst/>
            <a:gdLst>
              <a:gd name="connsiteX0" fmla="*/ 11511615 w 12185612"/>
              <a:gd name="connsiteY0" fmla="*/ 0 h 1809343"/>
              <a:gd name="connsiteX1" fmla="*/ 12185612 w 12185612"/>
              <a:gd name="connsiteY1" fmla="*/ 134799 h 1809343"/>
              <a:gd name="connsiteX2" fmla="*/ 12185612 w 12185612"/>
              <a:gd name="connsiteY2" fmla="*/ 319795 h 1809343"/>
              <a:gd name="connsiteX3" fmla="*/ 11769269 w 12185612"/>
              <a:gd name="connsiteY3" fmla="*/ 431005 h 1809343"/>
              <a:gd name="connsiteX4" fmla="*/ 6098388 w 12185612"/>
              <a:gd name="connsiteY4" fmla="*/ 1809343 h 1809343"/>
              <a:gd name="connsiteX5" fmla="*/ 1030855 w 12185612"/>
              <a:gd name="connsiteY5" fmla="*/ 612528 h 1809343"/>
              <a:gd name="connsiteX6" fmla="*/ 0 w 12185612"/>
              <a:gd name="connsiteY6" fmla="*/ 339538 h 1809343"/>
              <a:gd name="connsiteX7" fmla="*/ 0 w 12185612"/>
              <a:gd name="connsiteY7" fmla="*/ 81678 h 1809343"/>
              <a:gd name="connsiteX8" fmla="*/ 637104 w 12185612"/>
              <a:gd name="connsiteY8" fmla="*/ 607 h 1809343"/>
              <a:gd name="connsiteX9" fmla="*/ 6098821 w 12185612"/>
              <a:gd name="connsiteY9" fmla="*/ 1643974 h 1809343"/>
              <a:gd name="connsiteX10" fmla="*/ 11511615 w 12185612"/>
              <a:gd name="connsiteY10" fmla="*/ 0 h 1809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85612" h="1809343">
                <a:moveTo>
                  <a:pt x="11511615" y="0"/>
                </a:moveTo>
                <a:lnTo>
                  <a:pt x="12185612" y="134799"/>
                </a:lnTo>
                <a:lnTo>
                  <a:pt x="12185612" y="319795"/>
                </a:lnTo>
                <a:lnTo>
                  <a:pt x="11769269" y="431005"/>
                </a:lnTo>
                <a:cubicBezTo>
                  <a:pt x="9878327" y="928737"/>
                  <a:pt x="8015827" y="1369040"/>
                  <a:pt x="6098388" y="1809343"/>
                </a:cubicBezTo>
                <a:cubicBezTo>
                  <a:pt x="4410640" y="1441212"/>
                  <a:pt x="2720033" y="1046292"/>
                  <a:pt x="1030855" y="612528"/>
                </a:cubicBezTo>
                <a:lnTo>
                  <a:pt x="0" y="339538"/>
                </a:lnTo>
                <a:lnTo>
                  <a:pt x="0" y="81678"/>
                </a:lnTo>
                <a:lnTo>
                  <a:pt x="637104" y="607"/>
                </a:lnTo>
                <a:cubicBezTo>
                  <a:pt x="2471646" y="662696"/>
                  <a:pt x="4302378" y="1200960"/>
                  <a:pt x="6098821" y="1643974"/>
                </a:cubicBezTo>
                <a:cubicBezTo>
                  <a:pt x="7974840" y="1162658"/>
                  <a:pt x="9749895" y="681341"/>
                  <a:pt x="1151161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1" name="任意多边形: 形状 49"/>
          <p:cNvSpPr/>
          <p:nvPr userDrawn="1"/>
        </p:nvSpPr>
        <p:spPr>
          <a:xfrm>
            <a:off x="450423" y="2315566"/>
            <a:ext cx="11342509" cy="1691715"/>
          </a:xfrm>
          <a:custGeom>
            <a:avLst/>
            <a:gdLst>
              <a:gd name="connsiteX0" fmla="*/ 9728 w 12217941"/>
              <a:gd name="connsiteY0" fmla="*/ 0 h 1605064"/>
              <a:gd name="connsiteX1" fmla="*/ 6108971 w 12217941"/>
              <a:gd name="connsiteY1" fmla="*/ 1498060 h 1605064"/>
              <a:gd name="connsiteX2" fmla="*/ 12208213 w 12217941"/>
              <a:gd name="connsiteY2" fmla="*/ 19456 h 1605064"/>
              <a:gd name="connsiteX3" fmla="*/ 12217941 w 12217941"/>
              <a:gd name="connsiteY3" fmla="*/ 282103 h 1605064"/>
              <a:gd name="connsiteX4" fmla="*/ 6118698 w 12217941"/>
              <a:gd name="connsiteY4" fmla="*/ 1605064 h 1605064"/>
              <a:gd name="connsiteX5" fmla="*/ 0 w 12217941"/>
              <a:gd name="connsiteY5" fmla="*/ 233464 h 1605064"/>
              <a:gd name="connsiteX6" fmla="*/ 9728 w 12217941"/>
              <a:gd name="connsiteY6" fmla="*/ 0 h 1605064"/>
              <a:gd name="connsiteX0-1" fmla="*/ 0 w 12208213"/>
              <a:gd name="connsiteY0-2" fmla="*/ 0 h 1605064"/>
              <a:gd name="connsiteX1-3" fmla="*/ 6099243 w 12208213"/>
              <a:gd name="connsiteY1-4" fmla="*/ 1498060 h 1605064"/>
              <a:gd name="connsiteX2-5" fmla="*/ 12198485 w 12208213"/>
              <a:gd name="connsiteY2-6" fmla="*/ 19456 h 1605064"/>
              <a:gd name="connsiteX3-7" fmla="*/ 12208213 w 12208213"/>
              <a:gd name="connsiteY3-8" fmla="*/ 282103 h 1605064"/>
              <a:gd name="connsiteX4-9" fmla="*/ 6108970 w 12208213"/>
              <a:gd name="connsiteY4-10" fmla="*/ 1605064 h 1605064"/>
              <a:gd name="connsiteX5-11" fmla="*/ 0 w 12208213"/>
              <a:gd name="connsiteY5-12" fmla="*/ 544749 h 1605064"/>
              <a:gd name="connsiteX6-13" fmla="*/ 0 w 12208213"/>
              <a:gd name="connsiteY6-14" fmla="*/ 0 h 1605064"/>
              <a:gd name="connsiteX0-15" fmla="*/ 0 w 12198485"/>
              <a:gd name="connsiteY0-16" fmla="*/ 0 h 1605064"/>
              <a:gd name="connsiteX1-17" fmla="*/ 6099243 w 12198485"/>
              <a:gd name="connsiteY1-18" fmla="*/ 1498060 h 1605064"/>
              <a:gd name="connsiteX2-19" fmla="*/ 12198485 w 12198485"/>
              <a:gd name="connsiteY2-20" fmla="*/ 19456 h 1605064"/>
              <a:gd name="connsiteX3-21" fmla="*/ 12198485 w 12198485"/>
              <a:gd name="connsiteY3-22" fmla="*/ 603115 h 1605064"/>
              <a:gd name="connsiteX4-23" fmla="*/ 6108970 w 12198485"/>
              <a:gd name="connsiteY4-24" fmla="*/ 1605064 h 1605064"/>
              <a:gd name="connsiteX5-25" fmla="*/ 0 w 12198485"/>
              <a:gd name="connsiteY5-26" fmla="*/ 544749 h 1605064"/>
              <a:gd name="connsiteX6-27" fmla="*/ 0 w 12198485"/>
              <a:gd name="connsiteY6-28" fmla="*/ 0 h 1605064"/>
              <a:gd name="connsiteX0-29" fmla="*/ 0 w 12198485"/>
              <a:gd name="connsiteY0-30" fmla="*/ 0 h 1605064"/>
              <a:gd name="connsiteX1-31" fmla="*/ 6108970 w 12198485"/>
              <a:gd name="connsiteY1-32" fmla="*/ 1507788 h 1605064"/>
              <a:gd name="connsiteX2-33" fmla="*/ 12198485 w 12198485"/>
              <a:gd name="connsiteY2-34" fmla="*/ 19456 h 1605064"/>
              <a:gd name="connsiteX3-35" fmla="*/ 12198485 w 12198485"/>
              <a:gd name="connsiteY3-36" fmla="*/ 603115 h 1605064"/>
              <a:gd name="connsiteX4-37" fmla="*/ 6108970 w 12198485"/>
              <a:gd name="connsiteY4-38" fmla="*/ 1605064 h 1605064"/>
              <a:gd name="connsiteX5-39" fmla="*/ 0 w 12198485"/>
              <a:gd name="connsiteY5-40" fmla="*/ 544749 h 1605064"/>
              <a:gd name="connsiteX6-41" fmla="*/ 0 w 12198485"/>
              <a:gd name="connsiteY6-42" fmla="*/ 0 h 1605064"/>
              <a:gd name="connsiteX0-43" fmla="*/ 632298 w 12830783"/>
              <a:gd name="connsiteY0-44" fmla="*/ 0 h 1605064"/>
              <a:gd name="connsiteX1-45" fmla="*/ 6741268 w 12830783"/>
              <a:gd name="connsiteY1-46" fmla="*/ 1507788 h 1605064"/>
              <a:gd name="connsiteX2-47" fmla="*/ 12830783 w 12830783"/>
              <a:gd name="connsiteY2-48" fmla="*/ 19456 h 1605064"/>
              <a:gd name="connsiteX3-49" fmla="*/ 12830783 w 12830783"/>
              <a:gd name="connsiteY3-50" fmla="*/ 603115 h 1605064"/>
              <a:gd name="connsiteX4-51" fmla="*/ 6741268 w 12830783"/>
              <a:gd name="connsiteY4-52" fmla="*/ 1605064 h 1605064"/>
              <a:gd name="connsiteX5-53" fmla="*/ 0 w 12830783"/>
              <a:gd name="connsiteY5-54" fmla="*/ 29183 h 1605064"/>
              <a:gd name="connsiteX6-55" fmla="*/ 632298 w 12830783"/>
              <a:gd name="connsiteY6-56" fmla="*/ 0 h 1605064"/>
              <a:gd name="connsiteX0-57" fmla="*/ 836579 w 12830783"/>
              <a:gd name="connsiteY0-58" fmla="*/ 0 h 1634247"/>
              <a:gd name="connsiteX1-59" fmla="*/ 6741268 w 12830783"/>
              <a:gd name="connsiteY1-60" fmla="*/ 1536971 h 1634247"/>
              <a:gd name="connsiteX2-61" fmla="*/ 12830783 w 12830783"/>
              <a:gd name="connsiteY2-62" fmla="*/ 48639 h 1634247"/>
              <a:gd name="connsiteX3-63" fmla="*/ 12830783 w 12830783"/>
              <a:gd name="connsiteY3-64" fmla="*/ 632298 h 1634247"/>
              <a:gd name="connsiteX4-65" fmla="*/ 6741268 w 12830783"/>
              <a:gd name="connsiteY4-66" fmla="*/ 1634247 h 1634247"/>
              <a:gd name="connsiteX5-67" fmla="*/ 0 w 12830783"/>
              <a:gd name="connsiteY5-68" fmla="*/ 58366 h 1634247"/>
              <a:gd name="connsiteX6-69" fmla="*/ 836579 w 12830783"/>
              <a:gd name="connsiteY6-70" fmla="*/ 0 h 1634247"/>
              <a:gd name="connsiteX0-71" fmla="*/ 836579 w 12830783"/>
              <a:gd name="connsiteY0-72" fmla="*/ 0 h 1702340"/>
              <a:gd name="connsiteX1-73" fmla="*/ 6741268 w 12830783"/>
              <a:gd name="connsiteY1-74" fmla="*/ 1536971 h 1702340"/>
              <a:gd name="connsiteX2-75" fmla="*/ 12830783 w 12830783"/>
              <a:gd name="connsiteY2-76" fmla="*/ 48639 h 1702340"/>
              <a:gd name="connsiteX3-77" fmla="*/ 12830783 w 12830783"/>
              <a:gd name="connsiteY3-78" fmla="*/ 632298 h 1702340"/>
              <a:gd name="connsiteX4-79" fmla="*/ 6750996 w 12830783"/>
              <a:gd name="connsiteY4-80" fmla="*/ 1702340 h 1702340"/>
              <a:gd name="connsiteX5-81" fmla="*/ 0 w 12830783"/>
              <a:gd name="connsiteY5-82" fmla="*/ 58366 h 1702340"/>
              <a:gd name="connsiteX6-83" fmla="*/ 836579 w 12830783"/>
              <a:gd name="connsiteY6-84" fmla="*/ 0 h 1702340"/>
              <a:gd name="connsiteX0-85" fmla="*/ 836579 w 12830783"/>
              <a:gd name="connsiteY0-86" fmla="*/ 0 h 1702340"/>
              <a:gd name="connsiteX1-87" fmla="*/ 6741268 w 12830783"/>
              <a:gd name="connsiteY1-88" fmla="*/ 1536971 h 1702340"/>
              <a:gd name="connsiteX2-89" fmla="*/ 12470860 w 12830783"/>
              <a:gd name="connsiteY2-90" fmla="*/ 19456 h 1702340"/>
              <a:gd name="connsiteX3-91" fmla="*/ 12830783 w 12830783"/>
              <a:gd name="connsiteY3-92" fmla="*/ 632298 h 1702340"/>
              <a:gd name="connsiteX4-93" fmla="*/ 6750996 w 12830783"/>
              <a:gd name="connsiteY4-94" fmla="*/ 1702340 h 1702340"/>
              <a:gd name="connsiteX5-95" fmla="*/ 0 w 12830783"/>
              <a:gd name="connsiteY5-96" fmla="*/ 58366 h 1702340"/>
              <a:gd name="connsiteX6-97" fmla="*/ 836579 w 12830783"/>
              <a:gd name="connsiteY6-98" fmla="*/ 0 h 1702340"/>
              <a:gd name="connsiteX0-99" fmla="*/ 836579 w 13239345"/>
              <a:gd name="connsiteY0-100" fmla="*/ 0 h 1702340"/>
              <a:gd name="connsiteX1-101" fmla="*/ 6741268 w 13239345"/>
              <a:gd name="connsiteY1-102" fmla="*/ 1536971 h 1702340"/>
              <a:gd name="connsiteX2-103" fmla="*/ 12470860 w 13239345"/>
              <a:gd name="connsiteY2-104" fmla="*/ 19456 h 1702340"/>
              <a:gd name="connsiteX3-105" fmla="*/ 13239345 w 13239345"/>
              <a:gd name="connsiteY3-106" fmla="*/ 107004 h 1702340"/>
              <a:gd name="connsiteX4-107" fmla="*/ 6750996 w 13239345"/>
              <a:gd name="connsiteY4-108" fmla="*/ 1702340 h 1702340"/>
              <a:gd name="connsiteX5-109" fmla="*/ 0 w 13239345"/>
              <a:gd name="connsiteY5-110" fmla="*/ 58366 h 1702340"/>
              <a:gd name="connsiteX6-111" fmla="*/ 836579 w 13239345"/>
              <a:gd name="connsiteY6-112" fmla="*/ 0 h 1702340"/>
              <a:gd name="connsiteX0-113" fmla="*/ 836579 w 13239345"/>
              <a:gd name="connsiteY0-114" fmla="*/ 107003 h 1809343"/>
              <a:gd name="connsiteX1-115" fmla="*/ 6741268 w 13239345"/>
              <a:gd name="connsiteY1-116" fmla="*/ 1643974 h 1809343"/>
              <a:gd name="connsiteX2-117" fmla="*/ 12169303 w 13239345"/>
              <a:gd name="connsiteY2-118" fmla="*/ 0 h 1809343"/>
              <a:gd name="connsiteX3-119" fmla="*/ 13239345 w 13239345"/>
              <a:gd name="connsiteY3-120" fmla="*/ 214007 h 1809343"/>
              <a:gd name="connsiteX4-121" fmla="*/ 6750996 w 13239345"/>
              <a:gd name="connsiteY4-122" fmla="*/ 1809343 h 1809343"/>
              <a:gd name="connsiteX5-123" fmla="*/ 0 w 13239345"/>
              <a:gd name="connsiteY5-124" fmla="*/ 165369 h 1809343"/>
              <a:gd name="connsiteX6-125" fmla="*/ 836579 w 13239345"/>
              <a:gd name="connsiteY6-126" fmla="*/ 107003 h 1809343"/>
              <a:gd name="connsiteX0-127" fmla="*/ 1342417 w 13239345"/>
              <a:gd name="connsiteY0-128" fmla="*/ 29182 h 1809343"/>
              <a:gd name="connsiteX1-129" fmla="*/ 6741268 w 13239345"/>
              <a:gd name="connsiteY1-130" fmla="*/ 1643974 h 1809343"/>
              <a:gd name="connsiteX2-131" fmla="*/ 12169303 w 13239345"/>
              <a:gd name="connsiteY2-132" fmla="*/ 0 h 1809343"/>
              <a:gd name="connsiteX3-133" fmla="*/ 13239345 w 13239345"/>
              <a:gd name="connsiteY3-134" fmla="*/ 214007 h 1809343"/>
              <a:gd name="connsiteX4-135" fmla="*/ 6750996 w 13239345"/>
              <a:gd name="connsiteY4-136" fmla="*/ 1809343 h 1809343"/>
              <a:gd name="connsiteX5-137" fmla="*/ 0 w 13239345"/>
              <a:gd name="connsiteY5-138" fmla="*/ 165369 h 1809343"/>
              <a:gd name="connsiteX6-139" fmla="*/ 1342417 w 13239345"/>
              <a:gd name="connsiteY6-140" fmla="*/ 29182 h 1809343"/>
              <a:gd name="connsiteX0-141" fmla="*/ 1294792 w 13239345"/>
              <a:gd name="connsiteY0-142" fmla="*/ 607 h 1809343"/>
              <a:gd name="connsiteX1-143" fmla="*/ 6741268 w 13239345"/>
              <a:gd name="connsiteY1-144" fmla="*/ 1643974 h 1809343"/>
              <a:gd name="connsiteX2-145" fmla="*/ 12169303 w 13239345"/>
              <a:gd name="connsiteY2-146" fmla="*/ 0 h 1809343"/>
              <a:gd name="connsiteX3-147" fmla="*/ 13239345 w 13239345"/>
              <a:gd name="connsiteY3-148" fmla="*/ 214007 h 1809343"/>
              <a:gd name="connsiteX4-149" fmla="*/ 6750996 w 13239345"/>
              <a:gd name="connsiteY4-150" fmla="*/ 1809343 h 1809343"/>
              <a:gd name="connsiteX5-151" fmla="*/ 0 w 13239345"/>
              <a:gd name="connsiteY5-152" fmla="*/ 165369 h 1809343"/>
              <a:gd name="connsiteX6-153" fmla="*/ 1294792 w 13239345"/>
              <a:gd name="connsiteY6-154" fmla="*/ 607 h 1809343"/>
              <a:gd name="connsiteX0-155" fmla="*/ 1294792 w 13239345"/>
              <a:gd name="connsiteY0-156" fmla="*/ 607 h 1809343"/>
              <a:gd name="connsiteX1-157" fmla="*/ 6741268 w 13239345"/>
              <a:gd name="connsiteY1-158" fmla="*/ 1643974 h 1809343"/>
              <a:gd name="connsiteX2-159" fmla="*/ 12169303 w 13239345"/>
              <a:gd name="connsiteY2-160" fmla="*/ 0 h 1809343"/>
              <a:gd name="connsiteX3-161" fmla="*/ 13239345 w 13239345"/>
              <a:gd name="connsiteY3-162" fmla="*/ 214007 h 1809343"/>
              <a:gd name="connsiteX4-163" fmla="*/ 6750996 w 13239345"/>
              <a:gd name="connsiteY4-164" fmla="*/ 1809343 h 1809343"/>
              <a:gd name="connsiteX5-165" fmla="*/ 0 w 13239345"/>
              <a:gd name="connsiteY5-166" fmla="*/ 165369 h 1809343"/>
              <a:gd name="connsiteX6-167" fmla="*/ 1294792 w 13239345"/>
              <a:gd name="connsiteY6-168" fmla="*/ 607 h 1809343"/>
              <a:gd name="connsiteX0-169" fmla="*/ 1294792 w 13239345"/>
              <a:gd name="connsiteY0-170" fmla="*/ 607 h 1809343"/>
              <a:gd name="connsiteX1-171" fmla="*/ 6741268 w 13239345"/>
              <a:gd name="connsiteY1-172" fmla="*/ 1643974 h 1809343"/>
              <a:gd name="connsiteX2-173" fmla="*/ 12169303 w 13239345"/>
              <a:gd name="connsiteY2-174" fmla="*/ 0 h 1809343"/>
              <a:gd name="connsiteX3-175" fmla="*/ 13239345 w 13239345"/>
              <a:gd name="connsiteY3-176" fmla="*/ 214007 h 1809343"/>
              <a:gd name="connsiteX4-177" fmla="*/ 6750996 w 13239345"/>
              <a:gd name="connsiteY4-178" fmla="*/ 1809343 h 1809343"/>
              <a:gd name="connsiteX5-179" fmla="*/ 0 w 13239345"/>
              <a:gd name="connsiteY5-180" fmla="*/ 165369 h 1809343"/>
              <a:gd name="connsiteX6-181" fmla="*/ 1294792 w 13239345"/>
              <a:gd name="connsiteY6-182" fmla="*/ 607 h 1809343"/>
              <a:gd name="connsiteX0-183" fmla="*/ 1294792 w 13239345"/>
              <a:gd name="connsiteY0-184" fmla="*/ 607 h 1809343"/>
              <a:gd name="connsiteX1-185" fmla="*/ 6741268 w 13239345"/>
              <a:gd name="connsiteY1-186" fmla="*/ 1643974 h 1809343"/>
              <a:gd name="connsiteX2-187" fmla="*/ 12169303 w 13239345"/>
              <a:gd name="connsiteY2-188" fmla="*/ 0 h 1809343"/>
              <a:gd name="connsiteX3-189" fmla="*/ 13239345 w 13239345"/>
              <a:gd name="connsiteY3-190" fmla="*/ 214007 h 1809343"/>
              <a:gd name="connsiteX4-191" fmla="*/ 6750996 w 13239345"/>
              <a:gd name="connsiteY4-192" fmla="*/ 1809343 h 1809343"/>
              <a:gd name="connsiteX5-193" fmla="*/ 0 w 13239345"/>
              <a:gd name="connsiteY5-194" fmla="*/ 165369 h 1809343"/>
              <a:gd name="connsiteX6-195" fmla="*/ 1294792 w 13239345"/>
              <a:gd name="connsiteY6-196" fmla="*/ 607 h 1809343"/>
              <a:gd name="connsiteX0-197" fmla="*/ 1294792 w 13239345"/>
              <a:gd name="connsiteY0-198" fmla="*/ 607 h 1809343"/>
              <a:gd name="connsiteX1-199" fmla="*/ 6741268 w 13239345"/>
              <a:gd name="connsiteY1-200" fmla="*/ 1643974 h 1809343"/>
              <a:gd name="connsiteX2-201" fmla="*/ 12169303 w 13239345"/>
              <a:gd name="connsiteY2-202" fmla="*/ 0 h 1809343"/>
              <a:gd name="connsiteX3-203" fmla="*/ 13239345 w 13239345"/>
              <a:gd name="connsiteY3-204" fmla="*/ 214007 h 1809343"/>
              <a:gd name="connsiteX4-205" fmla="*/ 6750996 w 13239345"/>
              <a:gd name="connsiteY4-206" fmla="*/ 1809343 h 1809343"/>
              <a:gd name="connsiteX5-207" fmla="*/ 0 w 13239345"/>
              <a:gd name="connsiteY5-208" fmla="*/ 165369 h 1809343"/>
              <a:gd name="connsiteX6-209" fmla="*/ 1294792 w 13239345"/>
              <a:gd name="connsiteY6-210" fmla="*/ 607 h 1809343"/>
              <a:gd name="connsiteX0-211" fmla="*/ 1294792 w 13239345"/>
              <a:gd name="connsiteY0-212" fmla="*/ 607 h 1809343"/>
              <a:gd name="connsiteX1-213" fmla="*/ 6741268 w 13239345"/>
              <a:gd name="connsiteY1-214" fmla="*/ 1643974 h 1809343"/>
              <a:gd name="connsiteX2-215" fmla="*/ 12169303 w 13239345"/>
              <a:gd name="connsiteY2-216" fmla="*/ 0 h 1809343"/>
              <a:gd name="connsiteX3-217" fmla="*/ 13239345 w 13239345"/>
              <a:gd name="connsiteY3-218" fmla="*/ 214007 h 1809343"/>
              <a:gd name="connsiteX4-219" fmla="*/ 6750996 w 13239345"/>
              <a:gd name="connsiteY4-220" fmla="*/ 1809343 h 1809343"/>
              <a:gd name="connsiteX5-221" fmla="*/ 0 w 13239345"/>
              <a:gd name="connsiteY5-222" fmla="*/ 165369 h 1809343"/>
              <a:gd name="connsiteX6-223" fmla="*/ 1294792 w 13239345"/>
              <a:gd name="connsiteY6-224" fmla="*/ 607 h 1809343"/>
              <a:gd name="connsiteX0-225" fmla="*/ 1294792 w 13239345"/>
              <a:gd name="connsiteY0-226" fmla="*/ 607 h 1809343"/>
              <a:gd name="connsiteX1-227" fmla="*/ 6741268 w 13239345"/>
              <a:gd name="connsiteY1-228" fmla="*/ 1643974 h 1809343"/>
              <a:gd name="connsiteX2-229" fmla="*/ 12169303 w 13239345"/>
              <a:gd name="connsiteY2-230" fmla="*/ 0 h 1809343"/>
              <a:gd name="connsiteX3-231" fmla="*/ 13239345 w 13239345"/>
              <a:gd name="connsiteY3-232" fmla="*/ 214007 h 1809343"/>
              <a:gd name="connsiteX4-233" fmla="*/ 6750996 w 13239345"/>
              <a:gd name="connsiteY4-234" fmla="*/ 1809343 h 1809343"/>
              <a:gd name="connsiteX5-235" fmla="*/ 0 w 13239345"/>
              <a:gd name="connsiteY5-236" fmla="*/ 165369 h 1809343"/>
              <a:gd name="connsiteX6-237" fmla="*/ 1294792 w 13239345"/>
              <a:gd name="connsiteY6-238" fmla="*/ 607 h 1809343"/>
              <a:gd name="connsiteX0-239" fmla="*/ 1294792 w 13239345"/>
              <a:gd name="connsiteY0-240" fmla="*/ 607 h 1809343"/>
              <a:gd name="connsiteX1-241" fmla="*/ 6741268 w 13239345"/>
              <a:gd name="connsiteY1-242" fmla="*/ 1643974 h 1809343"/>
              <a:gd name="connsiteX2-243" fmla="*/ 12169303 w 13239345"/>
              <a:gd name="connsiteY2-244" fmla="*/ 0 h 1809343"/>
              <a:gd name="connsiteX3-245" fmla="*/ 13239345 w 13239345"/>
              <a:gd name="connsiteY3-246" fmla="*/ 214007 h 1809343"/>
              <a:gd name="connsiteX4-247" fmla="*/ 6750996 w 13239345"/>
              <a:gd name="connsiteY4-248" fmla="*/ 1809343 h 1809343"/>
              <a:gd name="connsiteX5-249" fmla="*/ 0 w 13239345"/>
              <a:gd name="connsiteY5-250" fmla="*/ 165369 h 1809343"/>
              <a:gd name="connsiteX6-251" fmla="*/ 1294792 w 13239345"/>
              <a:gd name="connsiteY6-252" fmla="*/ 607 h 1809343"/>
              <a:gd name="connsiteX0-253" fmla="*/ 1294792 w 13239345"/>
              <a:gd name="connsiteY0-254" fmla="*/ 607 h 1809343"/>
              <a:gd name="connsiteX1-255" fmla="*/ 6741268 w 13239345"/>
              <a:gd name="connsiteY1-256" fmla="*/ 1643974 h 1809343"/>
              <a:gd name="connsiteX2-257" fmla="*/ 12169303 w 13239345"/>
              <a:gd name="connsiteY2-258" fmla="*/ 0 h 1809343"/>
              <a:gd name="connsiteX3-259" fmla="*/ 13239345 w 13239345"/>
              <a:gd name="connsiteY3-260" fmla="*/ 214007 h 1809343"/>
              <a:gd name="connsiteX4-261" fmla="*/ 6750996 w 13239345"/>
              <a:gd name="connsiteY4-262" fmla="*/ 1809343 h 1809343"/>
              <a:gd name="connsiteX5-263" fmla="*/ 0 w 13239345"/>
              <a:gd name="connsiteY5-264" fmla="*/ 165369 h 1809343"/>
              <a:gd name="connsiteX6-265" fmla="*/ 1294792 w 13239345"/>
              <a:gd name="connsiteY6-266" fmla="*/ 607 h 1809343"/>
              <a:gd name="connsiteX0-267" fmla="*/ 1294792 w 13239345"/>
              <a:gd name="connsiteY0-268" fmla="*/ 607 h 1809343"/>
              <a:gd name="connsiteX1-269" fmla="*/ 6741268 w 13239345"/>
              <a:gd name="connsiteY1-270" fmla="*/ 1643974 h 1809343"/>
              <a:gd name="connsiteX2-271" fmla="*/ 12169303 w 13239345"/>
              <a:gd name="connsiteY2-272" fmla="*/ 0 h 1809343"/>
              <a:gd name="connsiteX3-273" fmla="*/ 13239345 w 13239345"/>
              <a:gd name="connsiteY3-274" fmla="*/ 214007 h 1809343"/>
              <a:gd name="connsiteX4-275" fmla="*/ 6750996 w 13239345"/>
              <a:gd name="connsiteY4-276" fmla="*/ 1809343 h 1809343"/>
              <a:gd name="connsiteX5-277" fmla="*/ 0 w 13239345"/>
              <a:gd name="connsiteY5-278" fmla="*/ 165369 h 1809343"/>
              <a:gd name="connsiteX6-279" fmla="*/ 1294792 w 13239345"/>
              <a:gd name="connsiteY6-280" fmla="*/ 607 h 1809343"/>
              <a:gd name="connsiteX0-281" fmla="*/ 1294792 w 13239345"/>
              <a:gd name="connsiteY0-282" fmla="*/ 607 h 1809343"/>
              <a:gd name="connsiteX1-283" fmla="*/ 6741268 w 13239345"/>
              <a:gd name="connsiteY1-284" fmla="*/ 1643974 h 1809343"/>
              <a:gd name="connsiteX2-285" fmla="*/ 12169303 w 13239345"/>
              <a:gd name="connsiteY2-286" fmla="*/ 0 h 1809343"/>
              <a:gd name="connsiteX3-287" fmla="*/ 13239345 w 13239345"/>
              <a:gd name="connsiteY3-288" fmla="*/ 214007 h 1809343"/>
              <a:gd name="connsiteX4-289" fmla="*/ 6750996 w 13239345"/>
              <a:gd name="connsiteY4-290" fmla="*/ 1809343 h 1809343"/>
              <a:gd name="connsiteX5-291" fmla="*/ 0 w 13239345"/>
              <a:gd name="connsiteY5-292" fmla="*/ 165369 h 1809343"/>
              <a:gd name="connsiteX6-293" fmla="*/ 1294792 w 13239345"/>
              <a:gd name="connsiteY6-294" fmla="*/ 607 h 1809343"/>
              <a:gd name="connsiteX0-295" fmla="*/ 1294792 w 12651516"/>
              <a:gd name="connsiteY0-296" fmla="*/ 607 h 1809343"/>
              <a:gd name="connsiteX1-297" fmla="*/ 6741268 w 12651516"/>
              <a:gd name="connsiteY1-298" fmla="*/ 1643974 h 1809343"/>
              <a:gd name="connsiteX2-299" fmla="*/ 12169303 w 12651516"/>
              <a:gd name="connsiteY2-300" fmla="*/ 0 h 1809343"/>
              <a:gd name="connsiteX3-301" fmla="*/ 12651516 w 12651516"/>
              <a:gd name="connsiteY3-302" fmla="*/ 83379 h 1809343"/>
              <a:gd name="connsiteX4-303" fmla="*/ 6750996 w 12651516"/>
              <a:gd name="connsiteY4-304" fmla="*/ 1809343 h 1809343"/>
              <a:gd name="connsiteX5-305" fmla="*/ 0 w 12651516"/>
              <a:gd name="connsiteY5-306" fmla="*/ 165369 h 1809343"/>
              <a:gd name="connsiteX6-307" fmla="*/ 1294792 w 12651516"/>
              <a:gd name="connsiteY6-308" fmla="*/ 607 h 1809343"/>
              <a:gd name="connsiteX0-309" fmla="*/ 1294792 w 12564431"/>
              <a:gd name="connsiteY0-310" fmla="*/ 607 h 1809343"/>
              <a:gd name="connsiteX1-311" fmla="*/ 6741268 w 12564431"/>
              <a:gd name="connsiteY1-312" fmla="*/ 1643974 h 1809343"/>
              <a:gd name="connsiteX2-313" fmla="*/ 12169303 w 12564431"/>
              <a:gd name="connsiteY2-314" fmla="*/ 0 h 1809343"/>
              <a:gd name="connsiteX3-315" fmla="*/ 12564431 w 12564431"/>
              <a:gd name="connsiteY3-316" fmla="*/ 83379 h 1809343"/>
              <a:gd name="connsiteX4-317" fmla="*/ 6750996 w 12564431"/>
              <a:gd name="connsiteY4-318" fmla="*/ 1809343 h 1809343"/>
              <a:gd name="connsiteX5-319" fmla="*/ 0 w 12564431"/>
              <a:gd name="connsiteY5-320" fmla="*/ 165369 h 1809343"/>
              <a:gd name="connsiteX6-321" fmla="*/ 1294792 w 12564431"/>
              <a:gd name="connsiteY6-322" fmla="*/ 607 h 1809343"/>
              <a:gd name="connsiteX0-323" fmla="*/ 423935 w 11693574"/>
              <a:gd name="connsiteY0-324" fmla="*/ 607 h 1809343"/>
              <a:gd name="connsiteX1-325" fmla="*/ 5870411 w 11693574"/>
              <a:gd name="connsiteY1-326" fmla="*/ 1643974 h 1809343"/>
              <a:gd name="connsiteX2-327" fmla="*/ 11298446 w 11693574"/>
              <a:gd name="connsiteY2-328" fmla="*/ 0 h 1809343"/>
              <a:gd name="connsiteX3-329" fmla="*/ 11693574 w 11693574"/>
              <a:gd name="connsiteY3-330" fmla="*/ 83379 h 1809343"/>
              <a:gd name="connsiteX4-331" fmla="*/ 5880139 w 11693574"/>
              <a:gd name="connsiteY4-332" fmla="*/ 1809343 h 1809343"/>
              <a:gd name="connsiteX5-333" fmla="*/ 0 w 11693574"/>
              <a:gd name="connsiteY5-334" fmla="*/ 45626 h 1809343"/>
              <a:gd name="connsiteX6-335" fmla="*/ 423935 w 11693574"/>
              <a:gd name="connsiteY6-336" fmla="*/ 607 h 1809343"/>
              <a:gd name="connsiteX0-337" fmla="*/ 423935 w 11693574"/>
              <a:gd name="connsiteY0-338" fmla="*/ 607 h 1733143"/>
              <a:gd name="connsiteX1-339" fmla="*/ 5870411 w 11693574"/>
              <a:gd name="connsiteY1-340" fmla="*/ 1643974 h 1733143"/>
              <a:gd name="connsiteX2-341" fmla="*/ 11298446 w 11693574"/>
              <a:gd name="connsiteY2-342" fmla="*/ 0 h 1733143"/>
              <a:gd name="connsiteX3-343" fmla="*/ 11693574 w 11693574"/>
              <a:gd name="connsiteY3-344" fmla="*/ 83379 h 1733143"/>
              <a:gd name="connsiteX4-345" fmla="*/ 5880139 w 11693574"/>
              <a:gd name="connsiteY4-346" fmla="*/ 1733143 h 1733143"/>
              <a:gd name="connsiteX5-347" fmla="*/ 0 w 11693574"/>
              <a:gd name="connsiteY5-348" fmla="*/ 45626 h 1733143"/>
              <a:gd name="connsiteX6-349" fmla="*/ 423935 w 11693574"/>
              <a:gd name="connsiteY6-350" fmla="*/ 607 h 1733143"/>
              <a:gd name="connsiteX0-351" fmla="*/ 423935 w 11709902"/>
              <a:gd name="connsiteY0-352" fmla="*/ 607 h 1733143"/>
              <a:gd name="connsiteX1-353" fmla="*/ 5870411 w 11709902"/>
              <a:gd name="connsiteY1-354" fmla="*/ 1643974 h 1733143"/>
              <a:gd name="connsiteX2-355" fmla="*/ 11298446 w 11709902"/>
              <a:gd name="connsiteY2-356" fmla="*/ 0 h 1733143"/>
              <a:gd name="connsiteX3-357" fmla="*/ 11709902 w 11709902"/>
              <a:gd name="connsiteY3-358" fmla="*/ 83379 h 1733143"/>
              <a:gd name="connsiteX4-359" fmla="*/ 5880139 w 11709902"/>
              <a:gd name="connsiteY4-360" fmla="*/ 1733143 h 1733143"/>
              <a:gd name="connsiteX5-361" fmla="*/ 0 w 11709902"/>
              <a:gd name="connsiteY5-362" fmla="*/ 45626 h 1733143"/>
              <a:gd name="connsiteX6-363" fmla="*/ 423935 w 11709902"/>
              <a:gd name="connsiteY6-364" fmla="*/ 607 h 1733143"/>
              <a:gd name="connsiteX0-365" fmla="*/ 423935 w 11571109"/>
              <a:gd name="connsiteY0-366" fmla="*/ 607 h 1733143"/>
              <a:gd name="connsiteX1-367" fmla="*/ 5870411 w 11571109"/>
              <a:gd name="connsiteY1-368" fmla="*/ 1643974 h 1733143"/>
              <a:gd name="connsiteX2-369" fmla="*/ 11298446 w 11571109"/>
              <a:gd name="connsiteY2-370" fmla="*/ 0 h 1733143"/>
              <a:gd name="connsiteX3-371" fmla="*/ 11571109 w 11571109"/>
              <a:gd name="connsiteY3-372" fmla="*/ 116036 h 1733143"/>
              <a:gd name="connsiteX4-373" fmla="*/ 5880139 w 11571109"/>
              <a:gd name="connsiteY4-374" fmla="*/ 1733143 h 1733143"/>
              <a:gd name="connsiteX5-375" fmla="*/ 0 w 11571109"/>
              <a:gd name="connsiteY5-376" fmla="*/ 45626 h 1733143"/>
              <a:gd name="connsiteX6-377" fmla="*/ 423935 w 11571109"/>
              <a:gd name="connsiteY6-378" fmla="*/ 607 h 1733143"/>
              <a:gd name="connsiteX0-379" fmla="*/ 423935 w 11579274"/>
              <a:gd name="connsiteY0-380" fmla="*/ 607 h 1733143"/>
              <a:gd name="connsiteX1-381" fmla="*/ 5870411 w 11579274"/>
              <a:gd name="connsiteY1-382" fmla="*/ 1643974 h 1733143"/>
              <a:gd name="connsiteX2-383" fmla="*/ 11298446 w 11579274"/>
              <a:gd name="connsiteY2-384" fmla="*/ 0 h 1733143"/>
              <a:gd name="connsiteX3-385" fmla="*/ 11579274 w 11579274"/>
              <a:gd name="connsiteY3-386" fmla="*/ 116036 h 1733143"/>
              <a:gd name="connsiteX4-387" fmla="*/ 5880139 w 11579274"/>
              <a:gd name="connsiteY4-388" fmla="*/ 1733143 h 1733143"/>
              <a:gd name="connsiteX5-389" fmla="*/ 0 w 11579274"/>
              <a:gd name="connsiteY5-390" fmla="*/ 45626 h 1733143"/>
              <a:gd name="connsiteX6-391" fmla="*/ 423935 w 11579274"/>
              <a:gd name="connsiteY6-392" fmla="*/ 607 h 1733143"/>
              <a:gd name="connsiteX0-393" fmla="*/ 423935 w 11579274"/>
              <a:gd name="connsiteY0-394" fmla="*/ 0 h 1732536"/>
              <a:gd name="connsiteX1-395" fmla="*/ 5870411 w 11579274"/>
              <a:gd name="connsiteY1-396" fmla="*/ 1643367 h 1732536"/>
              <a:gd name="connsiteX2-397" fmla="*/ 11233132 w 11579274"/>
              <a:gd name="connsiteY2-398" fmla="*/ 48379 h 1732536"/>
              <a:gd name="connsiteX3-399" fmla="*/ 11579274 w 11579274"/>
              <a:gd name="connsiteY3-400" fmla="*/ 115429 h 1732536"/>
              <a:gd name="connsiteX4-401" fmla="*/ 5880139 w 11579274"/>
              <a:gd name="connsiteY4-402" fmla="*/ 1732536 h 1732536"/>
              <a:gd name="connsiteX5-403" fmla="*/ 0 w 11579274"/>
              <a:gd name="connsiteY5-404" fmla="*/ 45019 h 1732536"/>
              <a:gd name="connsiteX6-405" fmla="*/ 423935 w 11579274"/>
              <a:gd name="connsiteY6-406" fmla="*/ 0 h 1732536"/>
              <a:gd name="connsiteX0-407" fmla="*/ 423935 w 11579274"/>
              <a:gd name="connsiteY0-408" fmla="*/ 0 h 1732536"/>
              <a:gd name="connsiteX1-409" fmla="*/ 5870411 w 11579274"/>
              <a:gd name="connsiteY1-410" fmla="*/ 1643367 h 1732536"/>
              <a:gd name="connsiteX2-411" fmla="*/ 11241297 w 11579274"/>
              <a:gd name="connsiteY2-412" fmla="*/ 32050 h 1732536"/>
              <a:gd name="connsiteX3-413" fmla="*/ 11579274 w 11579274"/>
              <a:gd name="connsiteY3-414" fmla="*/ 115429 h 1732536"/>
              <a:gd name="connsiteX4-415" fmla="*/ 5880139 w 11579274"/>
              <a:gd name="connsiteY4-416" fmla="*/ 1732536 h 1732536"/>
              <a:gd name="connsiteX5-417" fmla="*/ 0 w 11579274"/>
              <a:gd name="connsiteY5-418" fmla="*/ 45019 h 1732536"/>
              <a:gd name="connsiteX6-419" fmla="*/ 423935 w 11579274"/>
              <a:gd name="connsiteY6-420" fmla="*/ 0 h 1732536"/>
              <a:gd name="connsiteX0-421" fmla="*/ 423935 w 11579274"/>
              <a:gd name="connsiteY0-422" fmla="*/ 0 h 1732536"/>
              <a:gd name="connsiteX1-423" fmla="*/ 5870411 w 11579274"/>
              <a:gd name="connsiteY1-424" fmla="*/ 1643367 h 1732536"/>
              <a:gd name="connsiteX2-425" fmla="*/ 11241297 w 11579274"/>
              <a:gd name="connsiteY2-426" fmla="*/ 32050 h 1732536"/>
              <a:gd name="connsiteX3-427" fmla="*/ 11579274 w 11579274"/>
              <a:gd name="connsiteY3-428" fmla="*/ 115429 h 1732536"/>
              <a:gd name="connsiteX4-429" fmla="*/ 5880139 w 11579274"/>
              <a:gd name="connsiteY4-430" fmla="*/ 1732536 h 1732536"/>
              <a:gd name="connsiteX5-431" fmla="*/ 0 w 11579274"/>
              <a:gd name="connsiteY5-432" fmla="*/ 45019 h 1732536"/>
              <a:gd name="connsiteX6-433" fmla="*/ 423935 w 11579274"/>
              <a:gd name="connsiteY6-434" fmla="*/ 0 h 1732536"/>
              <a:gd name="connsiteX0-435" fmla="*/ 423935 w 11579274"/>
              <a:gd name="connsiteY0-436" fmla="*/ 0 h 1732536"/>
              <a:gd name="connsiteX1-437" fmla="*/ 5870411 w 11579274"/>
              <a:gd name="connsiteY1-438" fmla="*/ 1643367 h 1732536"/>
              <a:gd name="connsiteX2-439" fmla="*/ 11224968 w 11579274"/>
              <a:gd name="connsiteY2-440" fmla="*/ 48379 h 1732536"/>
              <a:gd name="connsiteX3-441" fmla="*/ 11579274 w 11579274"/>
              <a:gd name="connsiteY3-442" fmla="*/ 115429 h 1732536"/>
              <a:gd name="connsiteX4-443" fmla="*/ 5880139 w 11579274"/>
              <a:gd name="connsiteY4-444" fmla="*/ 1732536 h 1732536"/>
              <a:gd name="connsiteX5-445" fmla="*/ 0 w 11579274"/>
              <a:gd name="connsiteY5-446" fmla="*/ 45019 h 1732536"/>
              <a:gd name="connsiteX6-447" fmla="*/ 423935 w 11579274"/>
              <a:gd name="connsiteY6-448" fmla="*/ 0 h 1732536"/>
              <a:gd name="connsiteX0-449" fmla="*/ 219828 w 11375167"/>
              <a:gd name="connsiteY0-450" fmla="*/ 0 h 1732536"/>
              <a:gd name="connsiteX1-451" fmla="*/ 5666304 w 11375167"/>
              <a:gd name="connsiteY1-452" fmla="*/ 1643367 h 1732536"/>
              <a:gd name="connsiteX2-453" fmla="*/ 11020861 w 11375167"/>
              <a:gd name="connsiteY2-454" fmla="*/ 48379 h 1732536"/>
              <a:gd name="connsiteX3-455" fmla="*/ 11375167 w 11375167"/>
              <a:gd name="connsiteY3-456" fmla="*/ 115429 h 1732536"/>
              <a:gd name="connsiteX4-457" fmla="*/ 5676032 w 11375167"/>
              <a:gd name="connsiteY4-458" fmla="*/ 1732536 h 1732536"/>
              <a:gd name="connsiteX5-459" fmla="*/ 0 w 11375167"/>
              <a:gd name="connsiteY5-460" fmla="*/ 77676 h 1732536"/>
              <a:gd name="connsiteX6-461" fmla="*/ 219828 w 11375167"/>
              <a:gd name="connsiteY6-462" fmla="*/ 0 h 1732536"/>
              <a:gd name="connsiteX0-463" fmla="*/ 293307 w 11375167"/>
              <a:gd name="connsiteY0-464" fmla="*/ 0 h 1708044"/>
              <a:gd name="connsiteX1-465" fmla="*/ 5666304 w 11375167"/>
              <a:gd name="connsiteY1-466" fmla="*/ 1618875 h 1708044"/>
              <a:gd name="connsiteX2-467" fmla="*/ 11020861 w 11375167"/>
              <a:gd name="connsiteY2-468" fmla="*/ 23887 h 1708044"/>
              <a:gd name="connsiteX3-469" fmla="*/ 11375167 w 11375167"/>
              <a:gd name="connsiteY3-470" fmla="*/ 90937 h 1708044"/>
              <a:gd name="connsiteX4-471" fmla="*/ 5676032 w 11375167"/>
              <a:gd name="connsiteY4-472" fmla="*/ 1708044 h 1708044"/>
              <a:gd name="connsiteX5-473" fmla="*/ 0 w 11375167"/>
              <a:gd name="connsiteY5-474" fmla="*/ 53184 h 1708044"/>
              <a:gd name="connsiteX6-475" fmla="*/ 293307 w 11375167"/>
              <a:gd name="connsiteY6-476" fmla="*/ 0 h 1708044"/>
              <a:gd name="connsiteX0-477" fmla="*/ 317800 w 11375167"/>
              <a:gd name="connsiteY0-478" fmla="*/ 606 h 1684157"/>
              <a:gd name="connsiteX1-479" fmla="*/ 5666304 w 11375167"/>
              <a:gd name="connsiteY1-480" fmla="*/ 1594988 h 1684157"/>
              <a:gd name="connsiteX2-481" fmla="*/ 11020861 w 11375167"/>
              <a:gd name="connsiteY2-482" fmla="*/ 0 h 1684157"/>
              <a:gd name="connsiteX3-483" fmla="*/ 11375167 w 11375167"/>
              <a:gd name="connsiteY3-484" fmla="*/ 67050 h 1684157"/>
              <a:gd name="connsiteX4-485" fmla="*/ 5676032 w 11375167"/>
              <a:gd name="connsiteY4-486" fmla="*/ 1684157 h 1684157"/>
              <a:gd name="connsiteX5-487" fmla="*/ 0 w 11375167"/>
              <a:gd name="connsiteY5-488" fmla="*/ 29297 h 1684157"/>
              <a:gd name="connsiteX6-489" fmla="*/ 317800 w 11375167"/>
              <a:gd name="connsiteY6-490" fmla="*/ 606 h 1684157"/>
              <a:gd name="connsiteX0-491" fmla="*/ 285142 w 11342509"/>
              <a:gd name="connsiteY0-492" fmla="*/ 606 h 1684157"/>
              <a:gd name="connsiteX1-493" fmla="*/ 5633646 w 11342509"/>
              <a:gd name="connsiteY1-494" fmla="*/ 1594988 h 1684157"/>
              <a:gd name="connsiteX2-495" fmla="*/ 10988203 w 11342509"/>
              <a:gd name="connsiteY2-496" fmla="*/ 0 h 1684157"/>
              <a:gd name="connsiteX3-497" fmla="*/ 11342509 w 11342509"/>
              <a:gd name="connsiteY3-498" fmla="*/ 67050 h 1684157"/>
              <a:gd name="connsiteX4-499" fmla="*/ 5643374 w 11342509"/>
              <a:gd name="connsiteY4-500" fmla="*/ 1684157 h 1684157"/>
              <a:gd name="connsiteX5-501" fmla="*/ 0 w 11342509"/>
              <a:gd name="connsiteY5-502" fmla="*/ 29297 h 1684157"/>
              <a:gd name="connsiteX6-503" fmla="*/ 285142 w 11342509"/>
              <a:gd name="connsiteY6-504" fmla="*/ 606 h 1684157"/>
              <a:gd name="connsiteX0-505" fmla="*/ 276977 w 11342509"/>
              <a:gd name="connsiteY0-506" fmla="*/ 0 h 1691715"/>
              <a:gd name="connsiteX1-507" fmla="*/ 5633646 w 11342509"/>
              <a:gd name="connsiteY1-508" fmla="*/ 1602546 h 1691715"/>
              <a:gd name="connsiteX2-509" fmla="*/ 10988203 w 11342509"/>
              <a:gd name="connsiteY2-510" fmla="*/ 7558 h 1691715"/>
              <a:gd name="connsiteX3-511" fmla="*/ 11342509 w 11342509"/>
              <a:gd name="connsiteY3-512" fmla="*/ 74608 h 1691715"/>
              <a:gd name="connsiteX4-513" fmla="*/ 5643374 w 11342509"/>
              <a:gd name="connsiteY4-514" fmla="*/ 1691715 h 1691715"/>
              <a:gd name="connsiteX5-515" fmla="*/ 0 w 11342509"/>
              <a:gd name="connsiteY5-516" fmla="*/ 36855 h 1691715"/>
              <a:gd name="connsiteX6-517" fmla="*/ 276977 w 11342509"/>
              <a:gd name="connsiteY6-518" fmla="*/ 0 h 1691715"/>
              <a:gd name="connsiteX0-519" fmla="*/ 276977 w 11342509"/>
              <a:gd name="connsiteY0-520" fmla="*/ 0 h 1691715"/>
              <a:gd name="connsiteX1-521" fmla="*/ 5633646 w 11342509"/>
              <a:gd name="connsiteY1-522" fmla="*/ 1602546 h 1691715"/>
              <a:gd name="connsiteX2-523" fmla="*/ 11018020 w 11342509"/>
              <a:gd name="connsiteY2-524" fmla="*/ 17498 h 1691715"/>
              <a:gd name="connsiteX3-525" fmla="*/ 11342509 w 11342509"/>
              <a:gd name="connsiteY3-526" fmla="*/ 74608 h 1691715"/>
              <a:gd name="connsiteX4-527" fmla="*/ 5643374 w 11342509"/>
              <a:gd name="connsiteY4-528" fmla="*/ 1691715 h 1691715"/>
              <a:gd name="connsiteX5-529" fmla="*/ 0 w 11342509"/>
              <a:gd name="connsiteY5-530" fmla="*/ 36855 h 1691715"/>
              <a:gd name="connsiteX6-531" fmla="*/ 276977 w 11342509"/>
              <a:gd name="connsiteY6-532" fmla="*/ 0 h 1691715"/>
              <a:gd name="connsiteX0-533" fmla="*/ 276977 w 11342509"/>
              <a:gd name="connsiteY0-534" fmla="*/ 0 h 1691715"/>
              <a:gd name="connsiteX1-535" fmla="*/ 5633646 w 11342509"/>
              <a:gd name="connsiteY1-536" fmla="*/ 1602546 h 1691715"/>
              <a:gd name="connsiteX2-537" fmla="*/ 11018020 w 11342509"/>
              <a:gd name="connsiteY2-538" fmla="*/ 17498 h 1691715"/>
              <a:gd name="connsiteX3-539" fmla="*/ 11342509 w 11342509"/>
              <a:gd name="connsiteY3-540" fmla="*/ 74608 h 1691715"/>
              <a:gd name="connsiteX4-541" fmla="*/ 5643374 w 11342509"/>
              <a:gd name="connsiteY4-542" fmla="*/ 1691715 h 1691715"/>
              <a:gd name="connsiteX5-543" fmla="*/ 0 w 11342509"/>
              <a:gd name="connsiteY5-544" fmla="*/ 36855 h 1691715"/>
              <a:gd name="connsiteX6-545" fmla="*/ 276977 w 11342509"/>
              <a:gd name="connsiteY6-546" fmla="*/ 0 h 1691715"/>
              <a:gd name="connsiteX0-547" fmla="*/ 276977 w 11342509"/>
              <a:gd name="connsiteY0-548" fmla="*/ 0 h 1691715"/>
              <a:gd name="connsiteX1-549" fmla="*/ 5633646 w 11342509"/>
              <a:gd name="connsiteY1-550" fmla="*/ 1602546 h 1691715"/>
              <a:gd name="connsiteX2-551" fmla="*/ 11047837 w 11342509"/>
              <a:gd name="connsiteY2-552" fmla="*/ 17498 h 1691715"/>
              <a:gd name="connsiteX3-553" fmla="*/ 11342509 w 11342509"/>
              <a:gd name="connsiteY3-554" fmla="*/ 74608 h 1691715"/>
              <a:gd name="connsiteX4-555" fmla="*/ 5643374 w 11342509"/>
              <a:gd name="connsiteY4-556" fmla="*/ 1691715 h 1691715"/>
              <a:gd name="connsiteX5-557" fmla="*/ 0 w 11342509"/>
              <a:gd name="connsiteY5-558" fmla="*/ 36855 h 1691715"/>
              <a:gd name="connsiteX6-559" fmla="*/ 276977 w 11342509"/>
              <a:gd name="connsiteY6-560" fmla="*/ 0 h 1691715"/>
              <a:gd name="connsiteX0-561" fmla="*/ 276977 w 11342509"/>
              <a:gd name="connsiteY0-562" fmla="*/ 0 h 1691715"/>
              <a:gd name="connsiteX1-563" fmla="*/ 5633646 w 11342509"/>
              <a:gd name="connsiteY1-564" fmla="*/ 1602546 h 1691715"/>
              <a:gd name="connsiteX2-565" fmla="*/ 11080494 w 11342509"/>
              <a:gd name="connsiteY2-566" fmla="*/ 17498 h 1691715"/>
              <a:gd name="connsiteX3-567" fmla="*/ 11342509 w 11342509"/>
              <a:gd name="connsiteY3-568" fmla="*/ 74608 h 1691715"/>
              <a:gd name="connsiteX4-569" fmla="*/ 5643374 w 11342509"/>
              <a:gd name="connsiteY4-570" fmla="*/ 1691715 h 1691715"/>
              <a:gd name="connsiteX5-571" fmla="*/ 0 w 11342509"/>
              <a:gd name="connsiteY5-572" fmla="*/ 36855 h 1691715"/>
              <a:gd name="connsiteX6-573" fmla="*/ 276977 w 11342509"/>
              <a:gd name="connsiteY6-574" fmla="*/ 0 h 1691715"/>
              <a:gd name="connsiteX0-575" fmla="*/ 276977 w 11342509"/>
              <a:gd name="connsiteY0-576" fmla="*/ 0 h 1691715"/>
              <a:gd name="connsiteX1-577" fmla="*/ 5633646 w 11342509"/>
              <a:gd name="connsiteY1-578" fmla="*/ 1602546 h 1691715"/>
              <a:gd name="connsiteX2-579" fmla="*/ 11080494 w 11342509"/>
              <a:gd name="connsiteY2-580" fmla="*/ 17498 h 1691715"/>
              <a:gd name="connsiteX3-581" fmla="*/ 11342509 w 11342509"/>
              <a:gd name="connsiteY3-582" fmla="*/ 74608 h 1691715"/>
              <a:gd name="connsiteX4-583" fmla="*/ 5643374 w 11342509"/>
              <a:gd name="connsiteY4-584" fmla="*/ 1691715 h 1691715"/>
              <a:gd name="connsiteX5-585" fmla="*/ 0 w 11342509"/>
              <a:gd name="connsiteY5-586" fmla="*/ 36855 h 1691715"/>
              <a:gd name="connsiteX6-587" fmla="*/ 276977 w 11342509"/>
              <a:gd name="connsiteY6-588" fmla="*/ 0 h 1691715"/>
              <a:gd name="connsiteX0-589" fmla="*/ 276977 w 11342509"/>
              <a:gd name="connsiteY0-590" fmla="*/ 0 h 1691715"/>
              <a:gd name="connsiteX1-591" fmla="*/ 5633646 w 11342509"/>
              <a:gd name="connsiteY1-592" fmla="*/ 1602546 h 1691715"/>
              <a:gd name="connsiteX2-593" fmla="*/ 11080494 w 11342509"/>
              <a:gd name="connsiteY2-594" fmla="*/ 17498 h 1691715"/>
              <a:gd name="connsiteX3-595" fmla="*/ 11342509 w 11342509"/>
              <a:gd name="connsiteY3-596" fmla="*/ 74608 h 1691715"/>
              <a:gd name="connsiteX4-597" fmla="*/ 5643374 w 11342509"/>
              <a:gd name="connsiteY4-598" fmla="*/ 1691715 h 1691715"/>
              <a:gd name="connsiteX5-599" fmla="*/ 0 w 11342509"/>
              <a:gd name="connsiteY5-600" fmla="*/ 36855 h 1691715"/>
              <a:gd name="connsiteX6-601" fmla="*/ 276977 w 11342509"/>
              <a:gd name="connsiteY6-602" fmla="*/ 0 h 1691715"/>
              <a:gd name="connsiteX0-603" fmla="*/ 276977 w 11342509"/>
              <a:gd name="connsiteY0-604" fmla="*/ 0 h 1691715"/>
              <a:gd name="connsiteX1-605" fmla="*/ 5643806 w 11342509"/>
              <a:gd name="connsiteY1-606" fmla="*/ 1602546 h 1691715"/>
              <a:gd name="connsiteX2-607" fmla="*/ 11080494 w 11342509"/>
              <a:gd name="connsiteY2-608" fmla="*/ 17498 h 1691715"/>
              <a:gd name="connsiteX3-609" fmla="*/ 11342509 w 11342509"/>
              <a:gd name="connsiteY3-610" fmla="*/ 74608 h 1691715"/>
              <a:gd name="connsiteX4-611" fmla="*/ 5643374 w 11342509"/>
              <a:gd name="connsiteY4-612" fmla="*/ 1691715 h 1691715"/>
              <a:gd name="connsiteX5-613" fmla="*/ 0 w 11342509"/>
              <a:gd name="connsiteY5-614" fmla="*/ 36855 h 1691715"/>
              <a:gd name="connsiteX6-615" fmla="*/ 276977 w 11342509"/>
              <a:gd name="connsiteY6-616" fmla="*/ 0 h 169171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11342509" h="1691715">
                <a:moveTo>
                  <a:pt x="276977" y="0"/>
                </a:moveTo>
                <a:cubicBezTo>
                  <a:pt x="2111519" y="662089"/>
                  <a:pt x="3847364" y="1159532"/>
                  <a:pt x="5643806" y="1602546"/>
                </a:cubicBezTo>
                <a:cubicBezTo>
                  <a:pt x="7519826" y="1121230"/>
                  <a:pt x="9471175" y="643464"/>
                  <a:pt x="11080494" y="17498"/>
                </a:cubicBezTo>
                <a:lnTo>
                  <a:pt x="11342509" y="74608"/>
                </a:lnTo>
                <a:cubicBezTo>
                  <a:pt x="9170201" y="663537"/>
                  <a:pt x="7834732" y="1188511"/>
                  <a:pt x="5643374" y="1691715"/>
                </a:cubicBezTo>
                <a:cubicBezTo>
                  <a:pt x="3393042" y="1200874"/>
                  <a:pt x="2250332" y="651521"/>
                  <a:pt x="0" y="36855"/>
                </a:cubicBezTo>
                <a:lnTo>
                  <a:pt x="27697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4453730" y="4619682"/>
            <a:ext cx="3284503" cy="722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320173"/>
      </p:ext>
    </p:extLst>
  </p:cSld>
  <p:clrMapOvr>
    <a:masterClrMapping/>
  </p:clrMapOvr>
  <p:transition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3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573" r="198"/>
          <a:stretch/>
        </p:blipFill>
        <p:spPr>
          <a:xfrm>
            <a:off x="0" y="0"/>
            <a:ext cx="8678174" cy="68580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84971C8F-15BA-41DC-9278-53FA77C2E557}"/>
              </a:ext>
            </a:extLst>
          </p:cNvPr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100000"/>
                  <a:alpha val="0"/>
                </a:schemeClr>
              </a:gs>
              <a:gs pos="59000">
                <a:schemeClr val="accent1">
                  <a:lumMod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lin ang="20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03566" y="501046"/>
            <a:ext cx="2203058" cy="616640"/>
          </a:xfrm>
          <a:prstGeom prst="rect">
            <a:avLst/>
          </a:prstGeom>
        </p:spPr>
      </p:pic>
      <p:grpSp>
        <p:nvGrpSpPr>
          <p:cNvPr id="15" name="组合 14"/>
          <p:cNvGrpSpPr/>
          <p:nvPr userDrawn="1"/>
        </p:nvGrpSpPr>
        <p:grpSpPr>
          <a:xfrm>
            <a:off x="7382858" y="5927166"/>
            <a:ext cx="4041392" cy="448671"/>
            <a:chOff x="582366" y="5719539"/>
            <a:chExt cx="6136451" cy="681262"/>
          </a:xfrm>
          <a:gradFill flip="none" rotWithShape="1">
            <a:gsLst>
              <a:gs pos="100000">
                <a:schemeClr val="bg1">
                  <a:alpha val="12000"/>
                </a:schemeClr>
              </a:gs>
              <a:gs pos="0">
                <a:schemeClr val="bg1">
                  <a:alpha val="4000"/>
                </a:schemeClr>
              </a:gs>
            </a:gsLst>
            <a:lin ang="16200000" scaled="1"/>
            <a:tileRect/>
          </a:gradFill>
        </p:grpSpPr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2B6AF4F4-F405-428E-ACB6-6C287CCD9962}"/>
                </a:ext>
              </a:extLst>
            </p:cNvPr>
            <p:cNvGrpSpPr/>
            <p:nvPr/>
          </p:nvGrpSpPr>
          <p:grpSpPr>
            <a:xfrm>
              <a:off x="4043374" y="5725999"/>
              <a:ext cx="2675443" cy="667232"/>
              <a:chOff x="10340336" y="2247899"/>
              <a:chExt cx="2724438" cy="679451"/>
            </a:xfrm>
            <a:grpFill/>
          </p:grpSpPr>
          <p:sp>
            <p:nvSpPr>
              <p:cNvPr id="30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32" name="组合 31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37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8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3" name="组合 32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34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5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6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E582171C-E91E-4DDB-B720-D9EDE8C54B5C}"/>
                </a:ext>
              </a:extLst>
            </p:cNvPr>
            <p:cNvGrpSpPr/>
            <p:nvPr/>
          </p:nvGrpSpPr>
          <p:grpSpPr>
            <a:xfrm>
              <a:off x="582366" y="5719539"/>
              <a:ext cx="2716733" cy="681262"/>
              <a:chOff x="6738929" y="2270918"/>
              <a:chExt cx="2766486" cy="693738"/>
            </a:xfrm>
            <a:grpFill/>
          </p:grpSpPr>
          <p:grpSp>
            <p:nvGrpSpPr>
              <p:cNvPr id="18" name="组合 17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28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9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9" name="组合 18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26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7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0" name="组合 19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23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4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5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21" name="Freeform 11">
                <a:extLst>
                  <a:ext uri="{FF2B5EF4-FFF2-40B4-BE49-F238E27FC236}">
                    <a16:creationId xmlns:a16="http://schemas.microsoft.com/office/drawing/2014/main" id="{9E7CBDC3-9BA0-4307-8967-3267E5966ED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" name="Freeform 12">
                <a:extLst>
                  <a:ext uri="{FF2B5EF4-FFF2-40B4-BE49-F238E27FC236}">
                    <a16:creationId xmlns:a16="http://schemas.microsoft.com/office/drawing/2014/main" id="{D88D9717-3185-4A77-8E18-2A8659D441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2720431"/>
      </p:ext>
    </p:extLst>
  </p:cSld>
  <p:clrMapOvr>
    <a:masterClrMapping/>
  </p:clrMapOvr>
  <p:transition spd="med"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样式9-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81566"/>
            <a:ext cx="12192000" cy="3244934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0" y="3317875"/>
            <a:ext cx="12192000" cy="3540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66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 bwMode="auto">
          <a:xfrm>
            <a:off x="9790632" y="109143"/>
            <a:ext cx="2286546" cy="29753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7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224285" y="-494144"/>
            <a:ext cx="3165893" cy="4124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562652"/>
      </p:ext>
    </p:extLst>
  </p:cSld>
  <p:clrMapOvr>
    <a:masterClrMapping/>
  </p:clrMapOvr>
  <p:transition spd="med"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样式9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0" y="0"/>
            <a:ext cx="12192000" cy="5089582"/>
            <a:chOff x="0" y="0"/>
            <a:chExt cx="12192000" cy="5089582"/>
          </a:xfrm>
          <a:solidFill>
            <a:schemeClr val="accent1"/>
          </a:solidFill>
        </p:grpSpPr>
        <p:sp>
          <p:nvSpPr>
            <p:cNvPr id="3" name="等腰三角形 2"/>
            <p:cNvSpPr/>
            <p:nvPr/>
          </p:nvSpPr>
          <p:spPr>
            <a:xfrm flipV="1">
              <a:off x="0" y="4123423"/>
              <a:ext cx="12192000" cy="966159"/>
            </a:xfrm>
            <a:prstGeom prst="triangle">
              <a:avLst/>
            </a:prstGeom>
            <a:grpFill/>
            <a:ln>
              <a:noFill/>
            </a:ln>
            <a:effectLst>
              <a:outerShdw blurRad="76200" dist="12700" dir="5400000" sx="103000" sy="103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矩形 3"/>
            <p:cNvSpPr/>
            <p:nvPr/>
          </p:nvSpPr>
          <p:spPr>
            <a:xfrm>
              <a:off x="0" y="0"/>
              <a:ext cx="12192000" cy="412342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" name="组合 4"/>
          <p:cNvGrpSpPr/>
          <p:nvPr userDrawn="1"/>
        </p:nvGrpSpPr>
        <p:grpSpPr>
          <a:xfrm>
            <a:off x="1866428" y="1872369"/>
            <a:ext cx="8481919" cy="863927"/>
            <a:chOff x="1797415" y="1328902"/>
            <a:chExt cx="8481919" cy="863927"/>
          </a:xfrm>
        </p:grpSpPr>
        <p:grpSp>
          <p:nvGrpSpPr>
            <p:cNvPr id="6" name="组合 5"/>
            <p:cNvGrpSpPr/>
            <p:nvPr/>
          </p:nvGrpSpPr>
          <p:grpSpPr>
            <a:xfrm>
              <a:off x="6886532" y="1337094"/>
              <a:ext cx="3392802" cy="846135"/>
              <a:chOff x="10340336" y="2247899"/>
              <a:chExt cx="2724438" cy="679451"/>
            </a:xfrm>
          </p:grpSpPr>
          <p:sp>
            <p:nvSpPr>
              <p:cNvPr id="20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22" name="组合 21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solidFill>
                <a:schemeClr val="bg1"/>
              </a:solidFill>
            </p:grpSpPr>
            <p:sp>
              <p:nvSpPr>
                <p:cNvPr id="27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8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3" name="组合 22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solidFill>
                <a:schemeClr val="bg1"/>
              </a:solidFill>
            </p:grpSpPr>
            <p:sp>
              <p:nvSpPr>
                <p:cNvPr id="24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5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6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7" name="组合 6"/>
            <p:cNvGrpSpPr/>
            <p:nvPr/>
          </p:nvGrpSpPr>
          <p:grpSpPr>
            <a:xfrm>
              <a:off x="1797415" y="1328902"/>
              <a:ext cx="3445163" cy="863927"/>
              <a:chOff x="6738929" y="2270918"/>
              <a:chExt cx="2766486" cy="693738"/>
            </a:xfrm>
          </p:grpSpPr>
          <p:grpSp>
            <p:nvGrpSpPr>
              <p:cNvPr id="8" name="组合 7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solidFill>
                <a:schemeClr val="bg1"/>
              </a:solidFill>
            </p:grpSpPr>
            <p:sp>
              <p:nvSpPr>
                <p:cNvPr id="18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9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" name="组合 8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solidFill>
                <a:schemeClr val="bg1"/>
              </a:solidFill>
            </p:grpSpPr>
            <p:sp>
              <p:nvSpPr>
                <p:cNvPr id="16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7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0" name="组合 9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solidFill>
                <a:schemeClr val="bg1"/>
              </a:solidFill>
            </p:grpSpPr>
            <p:sp>
              <p:nvSpPr>
                <p:cNvPr id="13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4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5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11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3805173"/>
      </p:ext>
    </p:extLst>
  </p:cSld>
  <p:clrMapOvr>
    <a:masterClrMapping/>
  </p:clrMapOvr>
  <p:transition spd="med"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目录样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567"/>
            <a:ext cx="5022689" cy="6857433"/>
          </a:xfrm>
          <a:prstGeom prst="rect">
            <a:avLst/>
          </a:prstGeom>
        </p:spPr>
      </p:pic>
      <p:sp>
        <p:nvSpPr>
          <p:cNvPr id="3" name="矩形 白1"/>
          <p:cNvSpPr/>
          <p:nvPr userDrawn="1"/>
        </p:nvSpPr>
        <p:spPr>
          <a:xfrm rot="5400000">
            <a:off x="-917658" y="918223"/>
            <a:ext cx="6858002" cy="5022690"/>
          </a:xfrm>
          <a:prstGeom prst="rect">
            <a:avLst/>
          </a:prstGeom>
          <a:gradFill flip="none" rotWithShape="1">
            <a:gsLst>
              <a:gs pos="50000">
                <a:schemeClr val="bg1">
                  <a:alpha val="50000"/>
                </a:schemeClr>
              </a:gs>
              <a:gs pos="0">
                <a:schemeClr val="bg1"/>
              </a:gs>
              <a:gs pos="100000">
                <a:srgbClr val="FFFFFF">
                  <a:alpha val="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88432075"/>
      </p:ext>
    </p:extLst>
  </p:cSld>
  <p:clrMapOvr>
    <a:masterClrMapping/>
  </p:clrMapOvr>
  <p:transition spd="med"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2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0" y="2289050"/>
            <a:ext cx="12192001" cy="19685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 cstate="print"/>
          <a:srcRect t="15558" b="38705"/>
          <a:stretch>
            <a:fillRect/>
          </a:stretch>
        </p:blipFill>
        <p:spPr>
          <a:xfrm>
            <a:off x="1" y="0"/>
            <a:ext cx="12192000" cy="2290219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-1" y="-7884"/>
            <a:ext cx="12192001" cy="2298103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5024353" y="841210"/>
            <a:ext cx="2143294" cy="599913"/>
          </a:xfrm>
          <a:prstGeom prst="rect">
            <a:avLst/>
          </a:prstGeom>
        </p:spPr>
      </p:pic>
      <p:cxnSp>
        <p:nvCxnSpPr>
          <p:cNvPr id="4" name="直接连接符 3"/>
          <p:cNvCxnSpPr/>
          <p:nvPr userDrawn="1"/>
        </p:nvCxnSpPr>
        <p:spPr>
          <a:xfrm>
            <a:off x="-81481" y="2289050"/>
            <a:ext cx="12339873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8115780"/>
      </p:ext>
    </p:extLst>
  </p:cSld>
  <p:clrMapOvr>
    <a:masterClrMapping/>
  </p:clrMapOvr>
  <p:transition spd="med"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2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-矩形 7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PA-矩形 7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0"/>
                </a:schemeClr>
              </a:gs>
              <a:gs pos="5220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4" name="直接连接符 3"/>
          <p:cNvCxnSpPr/>
          <p:nvPr userDrawn="1"/>
        </p:nvCxnSpPr>
        <p:spPr>
          <a:xfrm>
            <a:off x="5723340" y="1294827"/>
            <a:ext cx="745319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 userDrawn="1"/>
        </p:nvCxnSpPr>
        <p:spPr>
          <a:xfrm>
            <a:off x="5723340" y="5613415"/>
            <a:ext cx="745319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/>
          <p:cNvPicPr>
            <a:picLocks noChangeAspect="1"/>
          </p:cNvPicPr>
          <p:nvPr userDrawn="1"/>
        </p:nvPicPr>
        <p:blipFill rotWithShape="1">
          <a:blip r:embed="rId4" cstate="print"/>
          <a:srcRect l="49471"/>
          <a:stretch>
            <a:fillRect/>
          </a:stretch>
        </p:blipFill>
        <p:spPr>
          <a:xfrm>
            <a:off x="-34506" y="163259"/>
            <a:ext cx="3298317" cy="6531481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 userDrawn="1"/>
        </p:nvPicPr>
        <p:blipFill rotWithShape="1">
          <a:blip r:embed="rId4" cstate="print"/>
          <a:srcRect r="49912"/>
          <a:stretch>
            <a:fillRect/>
          </a:stretch>
        </p:blipFill>
        <p:spPr>
          <a:xfrm>
            <a:off x="8928190" y="163258"/>
            <a:ext cx="3269562" cy="6531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816215"/>
      </p:ext>
    </p:extLst>
  </p:cSld>
  <p:clrMapOvr>
    <a:masterClrMapping/>
  </p:clrMapOvr>
  <p:transition spd="med"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样式3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 userDrawn="1"/>
        </p:nvSpPr>
        <p:spPr>
          <a:xfrm rot="16200000">
            <a:off x="-1538864" y="2653429"/>
            <a:ext cx="522963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0" b="1" spc="5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Contents</a:t>
            </a:r>
            <a:r>
              <a:rPr lang="en-US" altLang="zh-CN" sz="4400" b="1" spc="50" dirty="0">
                <a:solidFill>
                  <a:schemeClr val="accent4"/>
                </a:solidFill>
                <a:latin typeface="+mj-lt"/>
              </a:rPr>
              <a:t>■</a:t>
            </a:r>
            <a:endParaRPr lang="zh-CN" altLang="en-US" sz="4400" b="1" spc="50" dirty="0">
              <a:solidFill>
                <a:schemeClr val="accent4"/>
              </a:solidFill>
              <a:latin typeface="+mj-lt"/>
            </a:endParaRPr>
          </a:p>
        </p:txBody>
      </p:sp>
      <p:sp>
        <p:nvSpPr>
          <p:cNvPr id="9" name="文本框 8"/>
          <p:cNvSpPr txBox="1"/>
          <p:nvPr userDrawn="1"/>
        </p:nvSpPr>
        <p:spPr>
          <a:xfrm>
            <a:off x="1116549" y="3752395"/>
            <a:ext cx="738664" cy="224676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3600" b="1" spc="600" dirty="0">
                <a:solidFill>
                  <a:schemeClr val="accent1"/>
                </a:solidFill>
              </a:rPr>
              <a:t>结构大纲</a:t>
            </a:r>
          </a:p>
        </p:txBody>
      </p:sp>
      <p:sp>
        <p:nvSpPr>
          <p:cNvPr id="12" name="文本框 11"/>
          <p:cNvSpPr txBox="1"/>
          <p:nvPr userDrawn="1"/>
        </p:nvSpPr>
        <p:spPr>
          <a:xfrm>
            <a:off x="9519824" y="6600901"/>
            <a:ext cx="25234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1000" spc="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BEIJING</a:t>
            </a:r>
            <a:r>
              <a:rPr lang="en-US" altLang="zh-CN" sz="1000" spc="0" baseline="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INSTITUTE OF TECHNOLOGY</a:t>
            </a:r>
            <a:endParaRPr lang="zh-CN" altLang="en-US" sz="1000" spc="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57" name="图片 56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0041148" y="78493"/>
            <a:ext cx="2025400" cy="566914"/>
          </a:xfrm>
          <a:prstGeom prst="rect">
            <a:avLst/>
          </a:prstGeom>
        </p:spPr>
      </p:pic>
      <p:sp>
        <p:nvSpPr>
          <p:cNvPr id="82" name="任意多边形: 形状 59"/>
          <p:cNvSpPr/>
          <p:nvPr userDrawn="1"/>
        </p:nvSpPr>
        <p:spPr>
          <a:xfrm flipH="1">
            <a:off x="-1352550" y="-2"/>
            <a:ext cx="13544548" cy="1057277"/>
          </a:xfrm>
          <a:custGeom>
            <a:avLst/>
            <a:gdLst>
              <a:gd name="connsiteX0" fmla="*/ 12192000 w 12192000"/>
              <a:gd name="connsiteY0" fmla="*/ 0 h 723900"/>
              <a:gd name="connsiteX1" fmla="*/ 2755900 w 12192000"/>
              <a:gd name="connsiteY1" fmla="*/ 0 h 723900"/>
              <a:gd name="connsiteX2" fmla="*/ 4 w 12192000"/>
              <a:gd name="connsiteY2" fmla="*/ 0 h 723900"/>
              <a:gd name="connsiteX3" fmla="*/ 0 w 12192000"/>
              <a:gd name="connsiteY3" fmla="*/ 0 h 723900"/>
              <a:gd name="connsiteX4" fmla="*/ 0 w 12192000"/>
              <a:gd name="connsiteY4" fmla="*/ 723900 h 723900"/>
              <a:gd name="connsiteX5" fmla="*/ 1987354 w 12192000"/>
              <a:gd name="connsiteY5" fmla="*/ 723900 h 723900"/>
              <a:gd name="connsiteX6" fmla="*/ 2038350 w 12192000"/>
              <a:gd name="connsiteY6" fmla="*/ 717550 h 723900"/>
              <a:gd name="connsiteX7" fmla="*/ 2753650 w 12192000"/>
              <a:gd name="connsiteY7" fmla="*/ 288000 h 723900"/>
              <a:gd name="connsiteX8" fmla="*/ 12192000 w 12192000"/>
              <a:gd name="connsiteY8" fmla="*/ 28800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723900">
                <a:moveTo>
                  <a:pt x="12192000" y="0"/>
                </a:moveTo>
                <a:lnTo>
                  <a:pt x="2755900" y="0"/>
                </a:lnTo>
                <a:lnTo>
                  <a:pt x="4" y="0"/>
                </a:lnTo>
                <a:lnTo>
                  <a:pt x="0" y="0"/>
                </a:lnTo>
                <a:lnTo>
                  <a:pt x="0" y="723900"/>
                </a:lnTo>
                <a:lnTo>
                  <a:pt x="1987354" y="723900"/>
                </a:lnTo>
                <a:lnTo>
                  <a:pt x="2038350" y="717550"/>
                </a:lnTo>
                <a:cubicBezTo>
                  <a:pt x="2497291" y="642783"/>
                  <a:pt x="2432975" y="321492"/>
                  <a:pt x="2753650" y="288000"/>
                </a:cubicBezTo>
                <a:cubicBezTo>
                  <a:pt x="3074325" y="254508"/>
                  <a:pt x="9045883" y="288000"/>
                  <a:pt x="12192000" y="28800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83" name="图片 82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793498" y="249943"/>
            <a:ext cx="2025400" cy="566914"/>
          </a:xfrm>
          <a:prstGeom prst="rect">
            <a:avLst/>
          </a:prstGeom>
        </p:spPr>
      </p:pic>
      <p:sp>
        <p:nvSpPr>
          <p:cNvPr id="84" name="矩形 83"/>
          <p:cNvSpPr/>
          <p:nvPr userDrawn="1"/>
        </p:nvSpPr>
        <p:spPr>
          <a:xfrm>
            <a:off x="0" y="6188075"/>
            <a:ext cx="12192000" cy="669925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5" name="组合 84"/>
          <p:cNvGrpSpPr/>
          <p:nvPr userDrawn="1"/>
        </p:nvGrpSpPr>
        <p:grpSpPr>
          <a:xfrm>
            <a:off x="598941" y="6399999"/>
            <a:ext cx="2542613" cy="276499"/>
            <a:chOff x="598941" y="6399999"/>
            <a:chExt cx="2542613" cy="276499"/>
          </a:xfrm>
          <a:solidFill>
            <a:schemeClr val="bg1"/>
          </a:solidFill>
        </p:grpSpPr>
        <p:grpSp>
          <p:nvGrpSpPr>
            <p:cNvPr id="86" name="组合 85"/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100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1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102" name="组合 101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107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8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03" name="组合 102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104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5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6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87" name="组合 86"/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88" name="组合 87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98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9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89" name="组合 88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96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7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0" name="组合 89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93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4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5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91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2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8465601"/>
      </p:ext>
    </p:extLst>
  </p:cSld>
  <p:clrMapOvr>
    <a:masterClrMapping/>
  </p:clrMapOvr>
  <p:transition spd="med"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样式3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 cstate="print"/>
          <a:srcRect r="20215"/>
          <a:stretch>
            <a:fillRect/>
          </a:stretch>
        </p:blipFill>
        <p:spPr>
          <a:xfrm>
            <a:off x="6592525" y="0"/>
            <a:ext cx="5609371" cy="6765696"/>
          </a:xfrm>
          <a:prstGeom prst="rect">
            <a:avLst/>
          </a:prstGeom>
        </p:spPr>
      </p:pic>
      <p:sp>
        <p:nvSpPr>
          <p:cNvPr id="63" name="任意多边形: 形状 59"/>
          <p:cNvSpPr/>
          <p:nvPr userDrawn="1"/>
        </p:nvSpPr>
        <p:spPr>
          <a:xfrm flipH="1">
            <a:off x="-1352550" y="-2"/>
            <a:ext cx="13544548" cy="1057277"/>
          </a:xfrm>
          <a:custGeom>
            <a:avLst/>
            <a:gdLst>
              <a:gd name="connsiteX0" fmla="*/ 12192000 w 12192000"/>
              <a:gd name="connsiteY0" fmla="*/ 0 h 723900"/>
              <a:gd name="connsiteX1" fmla="*/ 2755900 w 12192000"/>
              <a:gd name="connsiteY1" fmla="*/ 0 h 723900"/>
              <a:gd name="connsiteX2" fmla="*/ 4 w 12192000"/>
              <a:gd name="connsiteY2" fmla="*/ 0 h 723900"/>
              <a:gd name="connsiteX3" fmla="*/ 0 w 12192000"/>
              <a:gd name="connsiteY3" fmla="*/ 0 h 723900"/>
              <a:gd name="connsiteX4" fmla="*/ 0 w 12192000"/>
              <a:gd name="connsiteY4" fmla="*/ 723900 h 723900"/>
              <a:gd name="connsiteX5" fmla="*/ 1987354 w 12192000"/>
              <a:gd name="connsiteY5" fmla="*/ 723900 h 723900"/>
              <a:gd name="connsiteX6" fmla="*/ 2038350 w 12192000"/>
              <a:gd name="connsiteY6" fmla="*/ 717550 h 723900"/>
              <a:gd name="connsiteX7" fmla="*/ 2753650 w 12192000"/>
              <a:gd name="connsiteY7" fmla="*/ 288000 h 723900"/>
              <a:gd name="connsiteX8" fmla="*/ 12192000 w 12192000"/>
              <a:gd name="connsiteY8" fmla="*/ 28800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723900">
                <a:moveTo>
                  <a:pt x="12192000" y="0"/>
                </a:moveTo>
                <a:lnTo>
                  <a:pt x="2755900" y="0"/>
                </a:lnTo>
                <a:lnTo>
                  <a:pt x="4" y="0"/>
                </a:lnTo>
                <a:lnTo>
                  <a:pt x="0" y="0"/>
                </a:lnTo>
                <a:lnTo>
                  <a:pt x="0" y="723900"/>
                </a:lnTo>
                <a:lnTo>
                  <a:pt x="1987354" y="723900"/>
                </a:lnTo>
                <a:lnTo>
                  <a:pt x="2038350" y="717550"/>
                </a:lnTo>
                <a:cubicBezTo>
                  <a:pt x="2497291" y="642783"/>
                  <a:pt x="2432975" y="321492"/>
                  <a:pt x="2753650" y="288000"/>
                </a:cubicBezTo>
                <a:cubicBezTo>
                  <a:pt x="3074325" y="254508"/>
                  <a:pt x="9045883" y="288000"/>
                  <a:pt x="12192000" y="28800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64" name="图片 63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9793498" y="249943"/>
            <a:ext cx="2025400" cy="566914"/>
          </a:xfrm>
          <a:prstGeom prst="rect">
            <a:avLst/>
          </a:prstGeom>
        </p:spPr>
      </p:pic>
      <p:sp>
        <p:nvSpPr>
          <p:cNvPr id="65" name="矩形 64"/>
          <p:cNvSpPr/>
          <p:nvPr userDrawn="1"/>
        </p:nvSpPr>
        <p:spPr>
          <a:xfrm>
            <a:off x="0" y="6188075"/>
            <a:ext cx="12192000" cy="669925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6" name="组合 65"/>
          <p:cNvGrpSpPr/>
          <p:nvPr userDrawn="1"/>
        </p:nvGrpSpPr>
        <p:grpSpPr>
          <a:xfrm>
            <a:off x="598941" y="6399999"/>
            <a:ext cx="2542613" cy="276499"/>
            <a:chOff x="598941" y="6399999"/>
            <a:chExt cx="2542613" cy="276499"/>
          </a:xfrm>
          <a:solidFill>
            <a:schemeClr val="bg1"/>
          </a:solidFill>
        </p:grpSpPr>
        <p:grpSp>
          <p:nvGrpSpPr>
            <p:cNvPr id="67" name="组合 66"/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81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2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83" name="组合 82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88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9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84" name="组合 83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85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6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7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68" name="组合 67"/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69" name="组合 68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79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0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70" name="组合 69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77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78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71" name="组合 70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74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75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76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72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98225275"/>
      </p:ext>
    </p:extLst>
  </p:cSld>
  <p:clrMapOvr>
    <a:masterClrMapping/>
  </p:clrMapOvr>
  <p:transition spd="med"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print"/>
          <a:srcRect r="30571" b="46397"/>
          <a:stretch>
            <a:fillRect/>
          </a:stretch>
        </p:blipFill>
        <p:spPr>
          <a:xfrm>
            <a:off x="9019185" y="4400550"/>
            <a:ext cx="3194586" cy="246932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t="-74" b="12515"/>
          <a:stretch>
            <a:fillRect/>
          </a:stretch>
        </p:blipFill>
        <p:spPr>
          <a:xfrm>
            <a:off x="0" y="0"/>
            <a:ext cx="12191999" cy="4400550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0" y="4398806"/>
            <a:ext cx="12192001" cy="196858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127000" dist="63500" dir="5400000" algn="t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 userDrawn="1"/>
        </p:nvSpPr>
        <p:spPr>
          <a:xfrm>
            <a:off x="0" y="0"/>
            <a:ext cx="12192001" cy="4400550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9701847" y="142154"/>
            <a:ext cx="2242503" cy="627682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 userDrawn="1"/>
        </p:nvPicPr>
        <p:blipFill rotWithShape="1">
          <a:blip r:embed="rId3" cstate="print"/>
          <a:srcRect t="-74" b="12515"/>
          <a:stretch>
            <a:fillRect/>
          </a:stretch>
        </p:blipFill>
        <p:spPr>
          <a:xfrm>
            <a:off x="0" y="0"/>
            <a:ext cx="12191999" cy="4400550"/>
          </a:xfrm>
          <a:prstGeom prst="rect">
            <a:avLst/>
          </a:prstGeom>
        </p:spPr>
      </p:pic>
      <p:sp>
        <p:nvSpPr>
          <p:cNvPr id="15" name="矩形 14"/>
          <p:cNvSpPr/>
          <p:nvPr userDrawn="1"/>
        </p:nvSpPr>
        <p:spPr>
          <a:xfrm>
            <a:off x="0" y="0"/>
            <a:ext cx="12192001" cy="4400550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" name="直接连接符 15"/>
          <p:cNvCxnSpPr/>
          <p:nvPr userDrawn="1"/>
        </p:nvCxnSpPr>
        <p:spPr>
          <a:xfrm>
            <a:off x="-71956" y="4398806"/>
            <a:ext cx="12339873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图片 16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9701847" y="142154"/>
            <a:ext cx="2242503" cy="627682"/>
          </a:xfrm>
          <a:prstGeom prst="rect">
            <a:avLst/>
          </a:prstGeom>
        </p:spPr>
      </p:pic>
      <p:sp>
        <p:nvSpPr>
          <p:cNvPr id="18" name="矩形: 圆角 162"/>
          <p:cNvSpPr/>
          <p:nvPr userDrawn="1"/>
        </p:nvSpPr>
        <p:spPr>
          <a:xfrm>
            <a:off x="1664486" y="3107981"/>
            <a:ext cx="8945408" cy="3014890"/>
          </a:xfrm>
          <a:prstGeom prst="roundRect">
            <a:avLst>
              <a:gd name="adj" fmla="val 3205"/>
            </a:avLst>
          </a:prstGeom>
          <a:solidFill>
            <a:sysClr val="window" lastClr="FFFFFF">
              <a:alpha val="80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9" name="矩形: 圆角 163"/>
          <p:cNvSpPr/>
          <p:nvPr userDrawn="1"/>
        </p:nvSpPr>
        <p:spPr>
          <a:xfrm>
            <a:off x="1463942" y="3222979"/>
            <a:ext cx="9346497" cy="2899892"/>
          </a:xfrm>
          <a:prstGeom prst="roundRect">
            <a:avLst>
              <a:gd name="adj" fmla="val 3205"/>
            </a:avLst>
          </a:prstGeom>
          <a:solidFill>
            <a:sysClr val="window" lastClr="FFFFFF">
              <a:alpha val="94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0" name="矩形: 圆角 164"/>
          <p:cNvSpPr/>
          <p:nvPr userDrawn="1"/>
        </p:nvSpPr>
        <p:spPr>
          <a:xfrm>
            <a:off x="1200150" y="3365257"/>
            <a:ext cx="9791700" cy="2757614"/>
          </a:xfrm>
          <a:prstGeom prst="roundRect">
            <a:avLst>
              <a:gd name="adj" fmla="val 3205"/>
            </a:avLst>
          </a:prstGeom>
          <a:gradFill flip="none" rotWithShape="1">
            <a:gsLst>
              <a:gs pos="0">
                <a:sysClr val="window" lastClr="FFFFFF"/>
              </a:gs>
              <a:gs pos="100000">
                <a:srgbClr val="F8F8F8"/>
              </a:gs>
            </a:gsLst>
            <a:lin ang="5400000" scaled="1"/>
            <a:tileRect/>
          </a:gradFill>
          <a:ln w="12700" cap="flat" cmpd="sng" algn="ctr">
            <a:noFill/>
            <a:prstDash val="solid"/>
            <a:miter lim="800000"/>
          </a:ln>
          <a:effectLst>
            <a:outerShdw blurRad="317500" sx="102000" sy="102000" algn="ctr" rotWithShape="0">
              <a:sysClr val="window" lastClr="FFFFFF">
                <a:lumMod val="75000"/>
                <a:alpha val="40000"/>
              </a:sysClr>
            </a:outerShdw>
          </a:effectLst>
        </p:spPr>
        <p:txBody>
          <a:bodyPr rot="0" spcFirstLastPara="0" vertOverflow="overflow" horzOverflow="overflow" vert="horz" wrap="square" lIns="540000" tIns="72000" rIns="540000" bIns="72000" numCol="1" spcCol="0" rtlCol="0" fromWordArt="0" anchor="ctr" anchorCtr="0" forceAA="0" compatLnSpc="1">
            <a:noAutofit/>
          </a:bodyPr>
          <a:lstStyle/>
          <a:p>
            <a:pPr marL="0" marR="0" lvl="0" indent="457200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47637559"/>
      </p:ext>
    </p:extLst>
  </p:cSld>
  <p:clrMapOvr>
    <a:masterClrMapping/>
  </p:clrMapOvr>
  <p:transition spd="med"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7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 cstate="print"/>
          <a:srcRect t="-74" b="196"/>
          <a:stretch>
            <a:fillRect/>
          </a:stretch>
        </p:blipFill>
        <p:spPr>
          <a:xfrm>
            <a:off x="0" y="-1"/>
            <a:ext cx="12191999" cy="5019675"/>
          </a:xfrm>
          <a:prstGeom prst="rect">
            <a:avLst/>
          </a:prstGeom>
        </p:spPr>
      </p:pic>
      <p:sp>
        <p:nvSpPr>
          <p:cNvPr id="5" name="矩形 4"/>
          <p:cNvSpPr/>
          <p:nvPr userDrawn="1"/>
        </p:nvSpPr>
        <p:spPr>
          <a:xfrm>
            <a:off x="0" y="5019674"/>
            <a:ext cx="12192001" cy="1838326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 userDrawn="1"/>
        </p:nvSpPr>
        <p:spPr>
          <a:xfrm>
            <a:off x="0" y="0"/>
            <a:ext cx="12192001" cy="5019674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-73461" y="5009909"/>
            <a:ext cx="12339873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 userDrawn="1"/>
        </p:nvSpPr>
        <p:spPr>
          <a:xfrm>
            <a:off x="2041996" y="3927615"/>
            <a:ext cx="8108006" cy="2164588"/>
          </a:xfrm>
          <a:prstGeom prst="rect">
            <a:avLst/>
          </a:prstGeom>
          <a:solidFill>
            <a:sysClr val="window" lastClr="FFFFFF"/>
          </a:solidFill>
          <a:ln w="76200" cap="flat" cmpd="sng" algn="ctr">
            <a:solidFill>
              <a:schemeClr val="accent3">
                <a:lumMod val="20000"/>
                <a:lumOff val="80000"/>
              </a:schemeClr>
            </a:solidFill>
            <a:prstDash val="solid"/>
            <a:miter lim="800000"/>
          </a:ln>
          <a:effectLst>
            <a:outerShdw blurRad="558800" sx="102000" sy="102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cs typeface="+mn-cs"/>
            </a:endParaRPr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4554764" y="1532412"/>
            <a:ext cx="3082473" cy="862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744104"/>
      </p:ext>
    </p:extLst>
  </p:cSld>
  <p:clrMapOvr>
    <a:masterClrMapping/>
  </p:clrMapOvr>
  <p:transition spd="med"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7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 cstate="print"/>
          <a:srcRect t="-74" b="196"/>
          <a:stretch>
            <a:fillRect/>
          </a:stretch>
        </p:blipFill>
        <p:spPr>
          <a:xfrm>
            <a:off x="0" y="-1"/>
            <a:ext cx="12191999" cy="5019675"/>
          </a:xfrm>
          <a:prstGeom prst="rect">
            <a:avLst/>
          </a:prstGeom>
        </p:spPr>
      </p:pic>
      <p:sp>
        <p:nvSpPr>
          <p:cNvPr id="5" name="矩形 4"/>
          <p:cNvSpPr/>
          <p:nvPr userDrawn="1"/>
        </p:nvSpPr>
        <p:spPr>
          <a:xfrm>
            <a:off x="0" y="5019674"/>
            <a:ext cx="12192001" cy="1838326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 userDrawn="1"/>
        </p:nvSpPr>
        <p:spPr>
          <a:xfrm>
            <a:off x="0" y="0"/>
            <a:ext cx="12192001" cy="5019674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-73461" y="5009909"/>
            <a:ext cx="12339873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 userDrawn="1"/>
        </p:nvSpPr>
        <p:spPr>
          <a:xfrm>
            <a:off x="1473992" y="3927615"/>
            <a:ext cx="9244014" cy="2164588"/>
          </a:xfrm>
          <a:prstGeom prst="rect">
            <a:avLst/>
          </a:prstGeom>
          <a:solidFill>
            <a:sysClr val="window" lastClr="FFFFFF"/>
          </a:solidFill>
          <a:ln w="76200" cap="flat" cmpd="sng" algn="ctr">
            <a:solidFill>
              <a:schemeClr val="accent3">
                <a:lumMod val="20000"/>
                <a:lumOff val="80000"/>
              </a:schemeClr>
            </a:solidFill>
            <a:prstDash val="solid"/>
            <a:miter lim="800000"/>
          </a:ln>
          <a:effectLst>
            <a:outerShdw blurRad="558800" sx="102000" sy="102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4554764" y="1532412"/>
            <a:ext cx="3082473" cy="862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591824"/>
      </p:ext>
    </p:extLst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4-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图片 38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68810" y="7452"/>
            <a:ext cx="7423189" cy="6850548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84971C8F-15BA-41DC-9278-53FA77C2E557}"/>
              </a:ext>
            </a:extLst>
          </p:cNvPr>
          <p:cNvSpPr/>
          <p:nvPr userDrawn="1"/>
        </p:nvSpPr>
        <p:spPr>
          <a:xfrm>
            <a:off x="-2" y="0"/>
            <a:ext cx="12192001" cy="6858000"/>
          </a:xfrm>
          <a:prstGeom prst="rect">
            <a:avLst/>
          </a:prstGeom>
          <a:gradFill>
            <a:gsLst>
              <a:gs pos="100000">
                <a:schemeClr val="accent1">
                  <a:lumMod val="100000"/>
                  <a:alpha val="0"/>
                </a:schemeClr>
              </a:gs>
              <a:gs pos="50000">
                <a:schemeClr val="accent1">
                  <a:lumMod val="100000"/>
                </a:schemeClr>
              </a:gs>
              <a:gs pos="0">
                <a:schemeClr val="accent1">
                  <a:lumMod val="10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5" name="组合 14"/>
          <p:cNvGrpSpPr/>
          <p:nvPr userDrawn="1"/>
        </p:nvGrpSpPr>
        <p:grpSpPr>
          <a:xfrm>
            <a:off x="706026" y="5927166"/>
            <a:ext cx="4041392" cy="448671"/>
            <a:chOff x="582366" y="5719539"/>
            <a:chExt cx="6136451" cy="681262"/>
          </a:xfrm>
          <a:gradFill flip="none" rotWithShape="1">
            <a:gsLst>
              <a:gs pos="100000">
                <a:schemeClr val="bg1">
                  <a:alpha val="12000"/>
                </a:schemeClr>
              </a:gs>
              <a:gs pos="0">
                <a:schemeClr val="bg1">
                  <a:alpha val="4000"/>
                </a:schemeClr>
              </a:gs>
            </a:gsLst>
            <a:lin ang="16200000" scaled="1"/>
            <a:tileRect/>
          </a:gradFill>
        </p:grpSpPr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2B6AF4F4-F405-428E-ACB6-6C287CCD9962}"/>
                </a:ext>
              </a:extLst>
            </p:cNvPr>
            <p:cNvGrpSpPr/>
            <p:nvPr/>
          </p:nvGrpSpPr>
          <p:grpSpPr>
            <a:xfrm>
              <a:off x="4043374" y="5725999"/>
              <a:ext cx="2675443" cy="667232"/>
              <a:chOff x="10340336" y="2247899"/>
              <a:chExt cx="2724438" cy="679451"/>
            </a:xfrm>
            <a:grpFill/>
          </p:grpSpPr>
          <p:sp>
            <p:nvSpPr>
              <p:cNvPr id="30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32" name="组合 31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37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8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3" name="组合 32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34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5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6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E582171C-E91E-4DDB-B720-D9EDE8C54B5C}"/>
                </a:ext>
              </a:extLst>
            </p:cNvPr>
            <p:cNvGrpSpPr/>
            <p:nvPr/>
          </p:nvGrpSpPr>
          <p:grpSpPr>
            <a:xfrm>
              <a:off x="582366" y="5719539"/>
              <a:ext cx="2716733" cy="681262"/>
              <a:chOff x="6738929" y="2270918"/>
              <a:chExt cx="2766486" cy="693738"/>
            </a:xfrm>
            <a:grpFill/>
          </p:grpSpPr>
          <p:grpSp>
            <p:nvGrpSpPr>
              <p:cNvPr id="18" name="组合 17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28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9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9" name="组合 18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26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7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0" name="组合 19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23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4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5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21" name="Freeform 11">
                <a:extLst>
                  <a:ext uri="{FF2B5EF4-FFF2-40B4-BE49-F238E27FC236}">
                    <a16:creationId xmlns:a16="http://schemas.microsoft.com/office/drawing/2014/main" id="{9E7CBDC3-9BA0-4307-8967-3267E5966ED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" name="Freeform 12">
                <a:extLst>
                  <a:ext uri="{FF2B5EF4-FFF2-40B4-BE49-F238E27FC236}">
                    <a16:creationId xmlns:a16="http://schemas.microsoft.com/office/drawing/2014/main" id="{D88D9717-3185-4A77-8E18-2A8659D441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pic>
        <p:nvPicPr>
          <p:cNvPr id="40" name="图片 3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0452" y="479393"/>
            <a:ext cx="2203058" cy="616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774277"/>
      </p:ext>
    </p:extLst>
  </p:cSld>
  <p:clrMapOvr>
    <a:masterClrMapping/>
  </p:clrMapOvr>
  <p:transition spd="med"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7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 cstate="print"/>
          <a:srcRect l="1" t="13078" r="-1" b="115"/>
          <a:stretch>
            <a:fillRect/>
          </a:stretch>
        </p:blipFill>
        <p:spPr>
          <a:xfrm>
            <a:off x="0" y="-1"/>
            <a:ext cx="12191999" cy="4362681"/>
          </a:xfrm>
          <a:prstGeom prst="rect">
            <a:avLst/>
          </a:prstGeom>
        </p:spPr>
      </p:pic>
      <p:sp>
        <p:nvSpPr>
          <p:cNvPr id="5" name="矩形 4"/>
          <p:cNvSpPr/>
          <p:nvPr userDrawn="1"/>
        </p:nvSpPr>
        <p:spPr>
          <a:xfrm>
            <a:off x="0" y="4346687"/>
            <a:ext cx="12192001" cy="2511313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 userDrawn="1"/>
        </p:nvSpPr>
        <p:spPr>
          <a:xfrm>
            <a:off x="0" y="0"/>
            <a:ext cx="12192001" cy="4346687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-73936" y="4346687"/>
            <a:ext cx="12339873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 userDrawn="1"/>
        </p:nvSpPr>
        <p:spPr>
          <a:xfrm>
            <a:off x="1828800" y="2524126"/>
            <a:ext cx="8494006" cy="3568078"/>
          </a:xfrm>
          <a:prstGeom prst="rect">
            <a:avLst/>
          </a:prstGeom>
          <a:solidFill>
            <a:sysClr val="window" lastClr="FFFFFF"/>
          </a:solidFill>
          <a:ln w="76200" cap="flat" cmpd="sng" algn="ctr">
            <a:solidFill>
              <a:schemeClr val="accent3">
                <a:lumMod val="20000"/>
                <a:lumOff val="80000"/>
              </a:schemeClr>
            </a:solidFill>
            <a:prstDash val="solid"/>
            <a:miter lim="800000"/>
          </a:ln>
          <a:effectLst>
            <a:outerShdw blurRad="558800" sx="102000" sy="102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cs typeface="+mn-cs"/>
            </a:endParaRPr>
          </a:p>
        </p:txBody>
      </p:sp>
      <p:pic>
        <p:nvPicPr>
          <p:cNvPr id="69" name="图片 68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4554764" y="861200"/>
            <a:ext cx="3082473" cy="862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961904"/>
      </p:ext>
    </p:extLst>
  </p:cSld>
  <p:clrMapOvr>
    <a:masterClrMapping/>
  </p:clrMapOvr>
  <p:transition spd="med"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7-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07E42"/>
              </a:gs>
              <a:gs pos="100000">
                <a:schemeClr val="accent1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6943725" y="1087685"/>
            <a:ext cx="5251028" cy="5254131"/>
          </a:xfrm>
          <a:prstGeom prst="rect">
            <a:avLst/>
          </a:prstGeom>
        </p:spPr>
      </p:pic>
      <p:sp>
        <p:nvSpPr>
          <p:cNvPr id="12" name="矩形 11"/>
          <p:cNvSpPr/>
          <p:nvPr userDrawn="1"/>
        </p:nvSpPr>
        <p:spPr>
          <a:xfrm>
            <a:off x="7423183" y="0"/>
            <a:ext cx="4768815" cy="6858001"/>
          </a:xfrm>
          <a:prstGeom prst="rect">
            <a:avLst/>
          </a:prstGeom>
          <a:gradFill flip="none" rotWithShape="1">
            <a:gsLst>
              <a:gs pos="0">
                <a:srgbClr val="006C39">
                  <a:alpha val="0"/>
                </a:srgbClr>
              </a:gs>
              <a:gs pos="100000">
                <a:schemeClr val="accent1">
                  <a:alpha val="72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矩形 42"/>
          <p:cNvSpPr/>
          <p:nvPr userDrawn="1"/>
        </p:nvSpPr>
        <p:spPr>
          <a:xfrm>
            <a:off x="6873734" y="3188524"/>
            <a:ext cx="5318266" cy="1205346"/>
          </a:xfrm>
          <a:prstGeom prst="rect">
            <a:avLst/>
          </a:prstGeom>
          <a:solidFill>
            <a:sysClr val="window" lastClr="FFFFFF"/>
          </a:solidFill>
          <a:ln w="76200" cap="flat" cmpd="sng" algn="ctr">
            <a:noFill/>
            <a:prstDash val="solid"/>
            <a:miter lim="800000"/>
          </a:ln>
          <a:effectLst>
            <a:outerShdw blurRad="558800" sx="102000" sy="102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cs typeface="+mn-cs"/>
            </a:endParaRPr>
          </a:p>
        </p:txBody>
      </p:sp>
      <p:sp>
        <p:nvSpPr>
          <p:cNvPr id="44" name="矩形 43"/>
          <p:cNvSpPr/>
          <p:nvPr userDrawn="1"/>
        </p:nvSpPr>
        <p:spPr>
          <a:xfrm>
            <a:off x="6873734" y="3188522"/>
            <a:ext cx="549449" cy="1205348"/>
          </a:xfrm>
          <a:prstGeom prst="rect">
            <a:avLst/>
          </a:prstGeom>
          <a:solidFill>
            <a:schemeClr val="accent4"/>
          </a:solidFill>
          <a:ln w="76200" cap="flat" cmpd="sng" algn="ctr">
            <a:noFill/>
            <a:prstDash val="solid"/>
            <a:miter lim="800000"/>
          </a:ln>
          <a:effectLst>
            <a:outerShdw blurRad="558800" sx="102000" sy="102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cs typeface="+mn-cs"/>
            </a:endParaRPr>
          </a:p>
        </p:txBody>
      </p:sp>
      <p:sp>
        <p:nvSpPr>
          <p:cNvPr id="45" name="文本框 44"/>
          <p:cNvSpPr txBox="1"/>
          <p:nvPr userDrawn="1"/>
        </p:nvSpPr>
        <p:spPr>
          <a:xfrm>
            <a:off x="-2647787" y="-2281727"/>
            <a:ext cx="6031920" cy="11172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0" dirty="0">
                <a:solidFill>
                  <a:schemeClr val="bg1">
                    <a:alpha val="40000"/>
                  </a:schemeClr>
                </a:solidFill>
              </a:rPr>
              <a:t>0</a:t>
            </a:r>
            <a:endParaRPr lang="zh-CN" altLang="en-US" sz="72000" dirty="0">
              <a:solidFill>
                <a:schemeClr val="bg1">
                  <a:alpha val="40000"/>
                </a:schemeClr>
              </a:solidFill>
            </a:endParaRPr>
          </a:p>
        </p:txBody>
      </p:sp>
      <p:pic>
        <p:nvPicPr>
          <p:cNvPr id="46" name="图片 45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9485140" y="203173"/>
            <a:ext cx="2510452" cy="702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278201"/>
      </p:ext>
    </p:extLst>
  </p:cSld>
  <p:clrMapOvr>
    <a:masterClrMapping/>
  </p:clrMapOvr>
  <p:transition spd="med"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07E42"/>
              </a:gs>
              <a:gs pos="100000">
                <a:schemeClr val="accent1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6943725" y="1087685"/>
            <a:ext cx="5251028" cy="5254131"/>
          </a:xfrm>
          <a:prstGeom prst="rect">
            <a:avLst/>
          </a:prstGeom>
        </p:spPr>
      </p:pic>
      <p:sp>
        <p:nvSpPr>
          <p:cNvPr id="12" name="矩形 11"/>
          <p:cNvSpPr/>
          <p:nvPr userDrawn="1"/>
        </p:nvSpPr>
        <p:spPr>
          <a:xfrm>
            <a:off x="6870981" y="0"/>
            <a:ext cx="5321017" cy="6858001"/>
          </a:xfrm>
          <a:prstGeom prst="rect">
            <a:avLst/>
          </a:prstGeom>
          <a:gradFill flip="none" rotWithShape="1">
            <a:gsLst>
              <a:gs pos="0">
                <a:srgbClr val="006C39">
                  <a:alpha val="0"/>
                </a:srgbClr>
              </a:gs>
              <a:gs pos="100000">
                <a:schemeClr val="accent1">
                  <a:alpha val="72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矩形 42"/>
          <p:cNvSpPr/>
          <p:nvPr userDrawn="1"/>
        </p:nvSpPr>
        <p:spPr>
          <a:xfrm>
            <a:off x="6873734" y="3188524"/>
            <a:ext cx="5318266" cy="1205346"/>
          </a:xfrm>
          <a:prstGeom prst="rect">
            <a:avLst/>
          </a:prstGeom>
          <a:solidFill>
            <a:sysClr val="window" lastClr="FFFFFF"/>
          </a:solidFill>
          <a:ln w="76200" cap="flat" cmpd="sng" algn="ctr">
            <a:noFill/>
            <a:prstDash val="solid"/>
            <a:miter lim="800000"/>
          </a:ln>
          <a:effectLst>
            <a:outerShdw blurRad="558800" sx="102000" sy="102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cs typeface="+mn-cs"/>
            </a:endParaRPr>
          </a:p>
        </p:txBody>
      </p:sp>
      <p:sp>
        <p:nvSpPr>
          <p:cNvPr id="44" name="矩形 43"/>
          <p:cNvSpPr/>
          <p:nvPr userDrawn="1"/>
        </p:nvSpPr>
        <p:spPr>
          <a:xfrm>
            <a:off x="6873734" y="3188522"/>
            <a:ext cx="549449" cy="1205348"/>
          </a:xfrm>
          <a:prstGeom prst="rect">
            <a:avLst/>
          </a:prstGeom>
          <a:solidFill>
            <a:schemeClr val="accent4"/>
          </a:solidFill>
          <a:ln w="76200" cap="flat" cmpd="sng" algn="ctr">
            <a:noFill/>
            <a:prstDash val="solid"/>
            <a:miter lim="800000"/>
          </a:ln>
          <a:effectLst>
            <a:outerShdw blurRad="558800" sx="102000" sy="102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cs typeface="+mn-cs"/>
            </a:endParaRPr>
          </a:p>
        </p:txBody>
      </p:sp>
      <p:pic>
        <p:nvPicPr>
          <p:cNvPr id="46" name="图片 45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9485140" y="203173"/>
            <a:ext cx="2510452" cy="702681"/>
          </a:xfrm>
          <a:prstGeom prst="rect">
            <a:avLst/>
          </a:prstGeom>
        </p:spPr>
      </p:pic>
      <p:grpSp>
        <p:nvGrpSpPr>
          <p:cNvPr id="9" name="Group 6"/>
          <p:cNvGrpSpPr/>
          <p:nvPr userDrawn="1"/>
        </p:nvGrpSpPr>
        <p:grpSpPr bwMode="auto">
          <a:xfrm>
            <a:off x="778934" y="687917"/>
            <a:ext cx="3299884" cy="5425016"/>
            <a:chOff x="0" y="0"/>
            <a:chExt cx="2476153" cy="4069266"/>
          </a:xfrm>
          <a:solidFill>
            <a:schemeClr val="bg1">
              <a:alpha val="25000"/>
            </a:schemeClr>
          </a:solidFill>
        </p:grpSpPr>
        <p:sp>
          <p:nvSpPr>
            <p:cNvPr id="10" name="矩形 3"/>
            <p:cNvSpPr>
              <a:spLocks noChangeArrowheads="1"/>
            </p:cNvSpPr>
            <p:nvPr/>
          </p:nvSpPr>
          <p:spPr bwMode="auto">
            <a:xfrm>
              <a:off x="0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3" name="矩形 4"/>
            <p:cNvSpPr>
              <a:spLocks noChangeArrowheads="1"/>
            </p:cNvSpPr>
            <p:nvPr/>
          </p:nvSpPr>
          <p:spPr bwMode="auto">
            <a:xfrm>
              <a:off x="437624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4" name="矩形 5"/>
            <p:cNvSpPr>
              <a:spLocks noChangeArrowheads="1"/>
            </p:cNvSpPr>
            <p:nvPr/>
          </p:nvSpPr>
          <p:spPr bwMode="auto">
            <a:xfrm>
              <a:off x="875248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5" name="矩形 6"/>
            <p:cNvSpPr>
              <a:spLocks noChangeArrowheads="1"/>
            </p:cNvSpPr>
            <p:nvPr/>
          </p:nvSpPr>
          <p:spPr bwMode="auto">
            <a:xfrm>
              <a:off x="1312872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6" name="矩形 7"/>
            <p:cNvSpPr>
              <a:spLocks noChangeArrowheads="1"/>
            </p:cNvSpPr>
            <p:nvPr/>
          </p:nvSpPr>
          <p:spPr bwMode="auto">
            <a:xfrm>
              <a:off x="1750496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7" name="矩形 8"/>
            <p:cNvSpPr>
              <a:spLocks noChangeArrowheads="1"/>
            </p:cNvSpPr>
            <p:nvPr/>
          </p:nvSpPr>
          <p:spPr bwMode="auto">
            <a:xfrm>
              <a:off x="2188121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8" name="矩形 59"/>
            <p:cNvSpPr>
              <a:spLocks noChangeArrowheads="1"/>
            </p:cNvSpPr>
            <p:nvPr/>
          </p:nvSpPr>
          <p:spPr bwMode="auto">
            <a:xfrm>
              <a:off x="0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9" name="矩形 60"/>
            <p:cNvSpPr>
              <a:spLocks noChangeArrowheads="1"/>
            </p:cNvSpPr>
            <p:nvPr/>
          </p:nvSpPr>
          <p:spPr bwMode="auto">
            <a:xfrm>
              <a:off x="437624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0" name="矩形 61"/>
            <p:cNvSpPr>
              <a:spLocks noChangeArrowheads="1"/>
            </p:cNvSpPr>
            <p:nvPr/>
          </p:nvSpPr>
          <p:spPr bwMode="auto">
            <a:xfrm>
              <a:off x="875248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1" name="矩形 62"/>
            <p:cNvSpPr>
              <a:spLocks noChangeArrowheads="1"/>
            </p:cNvSpPr>
            <p:nvPr/>
          </p:nvSpPr>
          <p:spPr bwMode="auto">
            <a:xfrm>
              <a:off x="1312872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2" name="矩形 63"/>
            <p:cNvSpPr>
              <a:spLocks noChangeArrowheads="1"/>
            </p:cNvSpPr>
            <p:nvPr/>
          </p:nvSpPr>
          <p:spPr bwMode="auto">
            <a:xfrm>
              <a:off x="1750496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3" name="矩形 64"/>
            <p:cNvSpPr>
              <a:spLocks noChangeArrowheads="1"/>
            </p:cNvSpPr>
            <p:nvPr/>
          </p:nvSpPr>
          <p:spPr bwMode="auto">
            <a:xfrm>
              <a:off x="2188121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4" name="矩形 66"/>
            <p:cNvSpPr>
              <a:spLocks noChangeArrowheads="1"/>
            </p:cNvSpPr>
            <p:nvPr/>
          </p:nvSpPr>
          <p:spPr bwMode="auto">
            <a:xfrm>
              <a:off x="0" y="828081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5" name="矩形 67"/>
            <p:cNvSpPr>
              <a:spLocks noChangeArrowheads="1"/>
            </p:cNvSpPr>
            <p:nvPr/>
          </p:nvSpPr>
          <p:spPr bwMode="auto">
            <a:xfrm>
              <a:off x="437624" y="828081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6" name="矩形 68"/>
            <p:cNvSpPr>
              <a:spLocks noChangeArrowheads="1"/>
            </p:cNvSpPr>
            <p:nvPr/>
          </p:nvSpPr>
          <p:spPr bwMode="auto">
            <a:xfrm>
              <a:off x="875248" y="828081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7" name="矩形 69"/>
            <p:cNvSpPr>
              <a:spLocks noChangeArrowheads="1"/>
            </p:cNvSpPr>
            <p:nvPr/>
          </p:nvSpPr>
          <p:spPr bwMode="auto">
            <a:xfrm>
              <a:off x="1312872" y="828081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8" name="矩形 70"/>
            <p:cNvSpPr>
              <a:spLocks noChangeArrowheads="1"/>
            </p:cNvSpPr>
            <p:nvPr/>
          </p:nvSpPr>
          <p:spPr bwMode="auto">
            <a:xfrm>
              <a:off x="1750496" y="828081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9" name="矩形 71"/>
            <p:cNvSpPr>
              <a:spLocks noChangeArrowheads="1"/>
            </p:cNvSpPr>
            <p:nvPr/>
          </p:nvSpPr>
          <p:spPr bwMode="auto">
            <a:xfrm>
              <a:off x="2188121" y="828081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0" name="矩形 73"/>
            <p:cNvSpPr>
              <a:spLocks noChangeArrowheads="1"/>
            </p:cNvSpPr>
            <p:nvPr/>
          </p:nvSpPr>
          <p:spPr bwMode="auto">
            <a:xfrm>
              <a:off x="0" y="124996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1" name="矩形 74"/>
            <p:cNvSpPr>
              <a:spLocks noChangeArrowheads="1"/>
            </p:cNvSpPr>
            <p:nvPr/>
          </p:nvSpPr>
          <p:spPr bwMode="auto">
            <a:xfrm>
              <a:off x="437624" y="124996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2" name="矩形 75"/>
            <p:cNvSpPr>
              <a:spLocks noChangeArrowheads="1"/>
            </p:cNvSpPr>
            <p:nvPr/>
          </p:nvSpPr>
          <p:spPr bwMode="auto">
            <a:xfrm>
              <a:off x="875248" y="124996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3" name="矩形 76"/>
            <p:cNvSpPr>
              <a:spLocks noChangeArrowheads="1"/>
            </p:cNvSpPr>
            <p:nvPr/>
          </p:nvSpPr>
          <p:spPr bwMode="auto">
            <a:xfrm>
              <a:off x="1312872" y="124996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4" name="矩形 77"/>
            <p:cNvSpPr>
              <a:spLocks noChangeArrowheads="1"/>
            </p:cNvSpPr>
            <p:nvPr/>
          </p:nvSpPr>
          <p:spPr bwMode="auto">
            <a:xfrm>
              <a:off x="1750496" y="124996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5" name="矩形 78"/>
            <p:cNvSpPr>
              <a:spLocks noChangeArrowheads="1"/>
            </p:cNvSpPr>
            <p:nvPr/>
          </p:nvSpPr>
          <p:spPr bwMode="auto">
            <a:xfrm>
              <a:off x="2188121" y="124996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6" name="矩形 80"/>
            <p:cNvSpPr>
              <a:spLocks noChangeArrowheads="1"/>
            </p:cNvSpPr>
            <p:nvPr/>
          </p:nvSpPr>
          <p:spPr bwMode="auto">
            <a:xfrm>
              <a:off x="0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7" name="矩形 81"/>
            <p:cNvSpPr>
              <a:spLocks noChangeArrowheads="1"/>
            </p:cNvSpPr>
            <p:nvPr/>
          </p:nvSpPr>
          <p:spPr bwMode="auto">
            <a:xfrm>
              <a:off x="437624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8" name="矩形 82"/>
            <p:cNvSpPr>
              <a:spLocks noChangeArrowheads="1"/>
            </p:cNvSpPr>
            <p:nvPr/>
          </p:nvSpPr>
          <p:spPr bwMode="auto">
            <a:xfrm>
              <a:off x="875248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9" name="矩形 83"/>
            <p:cNvSpPr>
              <a:spLocks noChangeArrowheads="1"/>
            </p:cNvSpPr>
            <p:nvPr/>
          </p:nvSpPr>
          <p:spPr bwMode="auto">
            <a:xfrm>
              <a:off x="1312872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0" name="矩形 84"/>
            <p:cNvSpPr>
              <a:spLocks noChangeArrowheads="1"/>
            </p:cNvSpPr>
            <p:nvPr/>
          </p:nvSpPr>
          <p:spPr bwMode="auto">
            <a:xfrm>
              <a:off x="1750496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1" name="矩形 85"/>
            <p:cNvSpPr>
              <a:spLocks noChangeArrowheads="1"/>
            </p:cNvSpPr>
            <p:nvPr/>
          </p:nvSpPr>
          <p:spPr bwMode="auto">
            <a:xfrm>
              <a:off x="2188121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2" name="矩形 87"/>
            <p:cNvSpPr>
              <a:spLocks noChangeArrowheads="1"/>
            </p:cNvSpPr>
            <p:nvPr/>
          </p:nvSpPr>
          <p:spPr bwMode="auto">
            <a:xfrm>
              <a:off x="0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7" name="矩形 88"/>
            <p:cNvSpPr>
              <a:spLocks noChangeArrowheads="1"/>
            </p:cNvSpPr>
            <p:nvPr/>
          </p:nvSpPr>
          <p:spPr bwMode="auto">
            <a:xfrm>
              <a:off x="437624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8" name="矩形 89"/>
            <p:cNvSpPr>
              <a:spLocks noChangeArrowheads="1"/>
            </p:cNvSpPr>
            <p:nvPr/>
          </p:nvSpPr>
          <p:spPr bwMode="auto">
            <a:xfrm>
              <a:off x="875248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9" name="矩形 90"/>
            <p:cNvSpPr>
              <a:spLocks noChangeArrowheads="1"/>
            </p:cNvSpPr>
            <p:nvPr/>
          </p:nvSpPr>
          <p:spPr bwMode="auto">
            <a:xfrm>
              <a:off x="1312872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0" name="矩形 91"/>
            <p:cNvSpPr>
              <a:spLocks noChangeArrowheads="1"/>
            </p:cNvSpPr>
            <p:nvPr/>
          </p:nvSpPr>
          <p:spPr bwMode="auto">
            <a:xfrm>
              <a:off x="1750496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1" name="矩形 92"/>
            <p:cNvSpPr>
              <a:spLocks noChangeArrowheads="1"/>
            </p:cNvSpPr>
            <p:nvPr/>
          </p:nvSpPr>
          <p:spPr bwMode="auto">
            <a:xfrm>
              <a:off x="2188121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2" name="矩形 94"/>
            <p:cNvSpPr>
              <a:spLocks noChangeArrowheads="1"/>
            </p:cNvSpPr>
            <p:nvPr/>
          </p:nvSpPr>
          <p:spPr bwMode="auto">
            <a:xfrm>
              <a:off x="0" y="2515597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3" name="矩形 95"/>
            <p:cNvSpPr>
              <a:spLocks noChangeArrowheads="1"/>
            </p:cNvSpPr>
            <p:nvPr/>
          </p:nvSpPr>
          <p:spPr bwMode="auto">
            <a:xfrm>
              <a:off x="437624" y="2515597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4" name="矩形 96"/>
            <p:cNvSpPr>
              <a:spLocks noChangeArrowheads="1"/>
            </p:cNvSpPr>
            <p:nvPr/>
          </p:nvSpPr>
          <p:spPr bwMode="auto">
            <a:xfrm>
              <a:off x="875248" y="2515597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5" name="矩形 97"/>
            <p:cNvSpPr>
              <a:spLocks noChangeArrowheads="1"/>
            </p:cNvSpPr>
            <p:nvPr/>
          </p:nvSpPr>
          <p:spPr bwMode="auto">
            <a:xfrm>
              <a:off x="1312872" y="2515597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6" name="矩形 98"/>
            <p:cNvSpPr>
              <a:spLocks noChangeArrowheads="1"/>
            </p:cNvSpPr>
            <p:nvPr/>
          </p:nvSpPr>
          <p:spPr bwMode="auto">
            <a:xfrm>
              <a:off x="1750496" y="2515597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7" name="矩形 99"/>
            <p:cNvSpPr>
              <a:spLocks noChangeArrowheads="1"/>
            </p:cNvSpPr>
            <p:nvPr/>
          </p:nvSpPr>
          <p:spPr bwMode="auto">
            <a:xfrm>
              <a:off x="2188121" y="2515597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8" name="矩形 101"/>
            <p:cNvSpPr>
              <a:spLocks noChangeArrowheads="1"/>
            </p:cNvSpPr>
            <p:nvPr/>
          </p:nvSpPr>
          <p:spPr bwMode="auto">
            <a:xfrm>
              <a:off x="0" y="2937476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9" name="矩形 102"/>
            <p:cNvSpPr>
              <a:spLocks noChangeArrowheads="1"/>
            </p:cNvSpPr>
            <p:nvPr/>
          </p:nvSpPr>
          <p:spPr bwMode="auto">
            <a:xfrm>
              <a:off x="437624" y="2937476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0" name="矩形 103"/>
            <p:cNvSpPr>
              <a:spLocks noChangeArrowheads="1"/>
            </p:cNvSpPr>
            <p:nvPr/>
          </p:nvSpPr>
          <p:spPr bwMode="auto">
            <a:xfrm>
              <a:off x="875248" y="2937476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1" name="矩形 104"/>
            <p:cNvSpPr>
              <a:spLocks noChangeArrowheads="1"/>
            </p:cNvSpPr>
            <p:nvPr/>
          </p:nvSpPr>
          <p:spPr bwMode="auto">
            <a:xfrm>
              <a:off x="1312872" y="2937476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2" name="矩形 105"/>
            <p:cNvSpPr>
              <a:spLocks noChangeArrowheads="1"/>
            </p:cNvSpPr>
            <p:nvPr/>
          </p:nvSpPr>
          <p:spPr bwMode="auto">
            <a:xfrm>
              <a:off x="1750496" y="2937476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3" name="矩形 106"/>
            <p:cNvSpPr>
              <a:spLocks noChangeArrowheads="1"/>
            </p:cNvSpPr>
            <p:nvPr/>
          </p:nvSpPr>
          <p:spPr bwMode="auto">
            <a:xfrm>
              <a:off x="2188121" y="2937476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4" name="矩形 108"/>
            <p:cNvSpPr>
              <a:spLocks noChangeArrowheads="1"/>
            </p:cNvSpPr>
            <p:nvPr/>
          </p:nvSpPr>
          <p:spPr bwMode="auto">
            <a:xfrm>
              <a:off x="0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5" name="矩形 109"/>
            <p:cNvSpPr>
              <a:spLocks noChangeArrowheads="1"/>
            </p:cNvSpPr>
            <p:nvPr/>
          </p:nvSpPr>
          <p:spPr bwMode="auto">
            <a:xfrm>
              <a:off x="437624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6" name="矩形 110"/>
            <p:cNvSpPr>
              <a:spLocks noChangeArrowheads="1"/>
            </p:cNvSpPr>
            <p:nvPr/>
          </p:nvSpPr>
          <p:spPr bwMode="auto">
            <a:xfrm>
              <a:off x="875248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7" name="矩形 111"/>
            <p:cNvSpPr>
              <a:spLocks noChangeArrowheads="1"/>
            </p:cNvSpPr>
            <p:nvPr/>
          </p:nvSpPr>
          <p:spPr bwMode="auto">
            <a:xfrm>
              <a:off x="1312872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8" name="矩形 112"/>
            <p:cNvSpPr>
              <a:spLocks noChangeArrowheads="1"/>
            </p:cNvSpPr>
            <p:nvPr/>
          </p:nvSpPr>
          <p:spPr bwMode="auto">
            <a:xfrm>
              <a:off x="1750496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9" name="矩形 113"/>
            <p:cNvSpPr>
              <a:spLocks noChangeArrowheads="1"/>
            </p:cNvSpPr>
            <p:nvPr/>
          </p:nvSpPr>
          <p:spPr bwMode="auto">
            <a:xfrm>
              <a:off x="2188121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70" name="矩形 115"/>
            <p:cNvSpPr>
              <a:spLocks noChangeArrowheads="1"/>
            </p:cNvSpPr>
            <p:nvPr/>
          </p:nvSpPr>
          <p:spPr bwMode="auto">
            <a:xfrm>
              <a:off x="0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71" name="矩形 116"/>
            <p:cNvSpPr>
              <a:spLocks noChangeArrowheads="1"/>
            </p:cNvSpPr>
            <p:nvPr/>
          </p:nvSpPr>
          <p:spPr bwMode="auto">
            <a:xfrm>
              <a:off x="437624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72" name="矩形 117"/>
            <p:cNvSpPr>
              <a:spLocks noChangeArrowheads="1"/>
            </p:cNvSpPr>
            <p:nvPr/>
          </p:nvSpPr>
          <p:spPr bwMode="auto">
            <a:xfrm>
              <a:off x="875248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73" name="矩形 118"/>
            <p:cNvSpPr>
              <a:spLocks noChangeArrowheads="1"/>
            </p:cNvSpPr>
            <p:nvPr/>
          </p:nvSpPr>
          <p:spPr bwMode="auto">
            <a:xfrm>
              <a:off x="1312872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74" name="矩形 119"/>
            <p:cNvSpPr>
              <a:spLocks noChangeArrowheads="1"/>
            </p:cNvSpPr>
            <p:nvPr/>
          </p:nvSpPr>
          <p:spPr bwMode="auto">
            <a:xfrm>
              <a:off x="1750496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75" name="矩形 120"/>
            <p:cNvSpPr>
              <a:spLocks noChangeArrowheads="1"/>
            </p:cNvSpPr>
            <p:nvPr/>
          </p:nvSpPr>
          <p:spPr bwMode="auto">
            <a:xfrm>
              <a:off x="2188121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64637600"/>
      </p:ext>
    </p:extLst>
  </p:cSld>
  <p:clrMapOvr>
    <a:masterClrMapping/>
  </p:clrMapOvr>
  <p:transition spd="med"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1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 userDrawn="1"/>
        </p:nvCxnSpPr>
        <p:spPr>
          <a:xfrm>
            <a:off x="1550089" y="863157"/>
            <a:ext cx="10318623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 userDrawn="1"/>
        </p:nvSpPr>
        <p:spPr>
          <a:xfrm>
            <a:off x="11155416" y="6188075"/>
            <a:ext cx="713296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" name="矩形 2"/>
          <p:cNvSpPr/>
          <p:nvPr userDrawn="1"/>
        </p:nvSpPr>
        <p:spPr>
          <a:xfrm>
            <a:off x="318632" y="0"/>
            <a:ext cx="1048735" cy="87312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sp>
        <p:nvSpPr>
          <p:cNvPr id="12" name="标题 11"/>
          <p:cNvSpPr>
            <a:spLocks noGrp="1"/>
          </p:cNvSpPr>
          <p:nvPr>
            <p:ph type="title"/>
          </p:nvPr>
        </p:nvSpPr>
        <p:spPr>
          <a:xfrm>
            <a:off x="1606550" y="344317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sp>
        <p:nvSpPr>
          <p:cNvPr id="5" name="矩形 4"/>
          <p:cNvSpPr/>
          <p:nvPr userDrawn="1"/>
        </p:nvSpPr>
        <p:spPr>
          <a:xfrm>
            <a:off x="318631" y="6188075"/>
            <a:ext cx="10844339" cy="66992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  <a:t>‹#›</a:t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sp>
        <p:nvSpPr>
          <p:cNvPr id="25" name="矩形 24"/>
          <p:cNvSpPr/>
          <p:nvPr userDrawn="1"/>
        </p:nvSpPr>
        <p:spPr>
          <a:xfrm>
            <a:off x="1378908" y="-1612"/>
            <a:ext cx="167082" cy="874737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grpSp>
        <p:nvGrpSpPr>
          <p:cNvPr id="56" name="组合 55"/>
          <p:cNvGrpSpPr/>
          <p:nvPr userDrawn="1"/>
        </p:nvGrpSpPr>
        <p:grpSpPr>
          <a:xfrm>
            <a:off x="598941" y="6399999"/>
            <a:ext cx="2542613" cy="276499"/>
            <a:chOff x="598941" y="6399999"/>
            <a:chExt cx="2542613" cy="276499"/>
          </a:xfrm>
          <a:solidFill>
            <a:schemeClr val="bg1"/>
          </a:solidFill>
        </p:grpSpPr>
        <p:grpSp>
          <p:nvGrpSpPr>
            <p:cNvPr id="33" name="组合 32"/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47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49" name="组合 48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54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5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0" name="组合 49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51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2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3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4" name="组合 33"/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35" name="组合 34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45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6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6" name="组合 35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43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4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7" name="组合 36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40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1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2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38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pic>
        <p:nvPicPr>
          <p:cNvPr id="57" name="图片 56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837818" y="347339"/>
            <a:ext cx="1969223" cy="432990"/>
          </a:xfrm>
          <a:prstGeom prst="rect">
            <a:avLst/>
          </a:prstGeom>
        </p:spPr>
      </p:pic>
      <p:cxnSp>
        <p:nvCxnSpPr>
          <p:cNvPr id="7" name="直接连接符 6"/>
          <p:cNvCxnSpPr/>
          <p:nvPr userDrawn="1"/>
        </p:nvCxnSpPr>
        <p:spPr>
          <a:xfrm>
            <a:off x="1366474" y="-17822"/>
            <a:ext cx="0" cy="107941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/>
          <p:cNvCxnSpPr/>
          <p:nvPr userDrawn="1"/>
        </p:nvCxnSpPr>
        <p:spPr>
          <a:xfrm>
            <a:off x="11155416" y="6119786"/>
            <a:ext cx="0" cy="76063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8221596"/>
      </p:ext>
    </p:extLst>
  </p:cSld>
  <p:clrMapOvr>
    <a:masterClrMapping/>
  </p:clrMapOvr>
  <p:transition spd="med"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1-一段一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 userDrawn="1"/>
        </p:nvSpPr>
        <p:spPr>
          <a:xfrm>
            <a:off x="11155416" y="6188075"/>
            <a:ext cx="713296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  <a:t>‹#›</a:t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57" name="图片 56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837818" y="347339"/>
            <a:ext cx="1969223" cy="432990"/>
          </a:xfrm>
          <a:prstGeom prst="rect">
            <a:avLst/>
          </a:prstGeom>
        </p:spPr>
      </p:pic>
      <p:cxnSp>
        <p:nvCxnSpPr>
          <p:cNvPr id="5" name="直接连接符 4"/>
          <p:cNvCxnSpPr/>
          <p:nvPr userDrawn="1"/>
        </p:nvCxnSpPr>
        <p:spPr>
          <a:xfrm>
            <a:off x="11155416" y="6133167"/>
            <a:ext cx="0" cy="75617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2202869"/>
      </p:ext>
    </p:extLst>
  </p:cSld>
  <p:clrMapOvr>
    <a:masterClrMapping/>
  </p:clrMapOvr>
  <p:transition spd="med"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2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/>
          </p:nvPr>
        </p:nvSpPr>
        <p:spPr>
          <a:xfrm>
            <a:off x="577850" y="249067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grpSp>
        <p:nvGrpSpPr>
          <p:cNvPr id="56" name="组合 55"/>
          <p:cNvGrpSpPr/>
          <p:nvPr userDrawn="1"/>
        </p:nvGrpSpPr>
        <p:grpSpPr>
          <a:xfrm>
            <a:off x="598941" y="6399999"/>
            <a:ext cx="2542613" cy="276499"/>
            <a:chOff x="598941" y="6399999"/>
            <a:chExt cx="2542613" cy="276499"/>
          </a:xfrm>
          <a:solidFill>
            <a:schemeClr val="accent3"/>
          </a:solidFill>
        </p:grpSpPr>
        <p:grpSp>
          <p:nvGrpSpPr>
            <p:cNvPr id="33" name="组合 32"/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47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49" name="组合 48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54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5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0" name="组合 49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51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2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3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4" name="组合 33"/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35" name="组合 34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45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6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6" name="组合 35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43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4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7" name="组合 36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40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1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2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38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pic>
        <p:nvPicPr>
          <p:cNvPr id="57" name="图片 56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790193" y="252089"/>
            <a:ext cx="1969223" cy="432990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-9524" y="122428"/>
            <a:ext cx="559928" cy="699303"/>
            <a:chOff x="-9524" y="122428"/>
            <a:chExt cx="559928" cy="699303"/>
          </a:xfrm>
        </p:grpSpPr>
        <p:sp>
          <p:nvSpPr>
            <p:cNvPr id="85" name="任意多边形: 形状 56"/>
            <p:cNvSpPr/>
            <p:nvPr userDrawn="1"/>
          </p:nvSpPr>
          <p:spPr>
            <a:xfrm>
              <a:off x="-9524" y="122428"/>
              <a:ext cx="559928" cy="699303"/>
            </a:xfrm>
            <a:custGeom>
              <a:avLst/>
              <a:gdLst>
                <a:gd name="connsiteX0" fmla="*/ 0 w 436410"/>
                <a:gd name="connsiteY0" fmla="*/ 0 h 895350"/>
                <a:gd name="connsiteX1" fmla="*/ 436410 w 436410"/>
                <a:gd name="connsiteY1" fmla="*/ 0 h 895350"/>
                <a:gd name="connsiteX2" fmla="*/ 250915 w 436410"/>
                <a:gd name="connsiteY2" fmla="*/ 895350 h 895350"/>
                <a:gd name="connsiteX3" fmla="*/ 0 w 436410"/>
                <a:gd name="connsiteY3" fmla="*/ 895350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6410" h="895350">
                  <a:moveTo>
                    <a:pt x="0" y="0"/>
                  </a:moveTo>
                  <a:lnTo>
                    <a:pt x="436410" y="0"/>
                  </a:lnTo>
                  <a:lnTo>
                    <a:pt x="250915" y="895350"/>
                  </a:lnTo>
                  <a:lnTo>
                    <a:pt x="0" y="89535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任意多边形: 形状 57"/>
            <p:cNvSpPr/>
            <p:nvPr userDrawn="1"/>
          </p:nvSpPr>
          <p:spPr>
            <a:xfrm>
              <a:off x="417309" y="379233"/>
              <a:ext cx="96622" cy="221903"/>
            </a:xfrm>
            <a:custGeom>
              <a:avLst/>
              <a:gdLst>
                <a:gd name="connsiteX0" fmla="*/ 144879 w 185359"/>
                <a:gd name="connsiteY0" fmla="*/ 0 h 699303"/>
                <a:gd name="connsiteX1" fmla="*/ 185359 w 185359"/>
                <a:gd name="connsiteY1" fmla="*/ 0 h 699303"/>
                <a:gd name="connsiteX2" fmla="*/ 40480 w 185359"/>
                <a:gd name="connsiteY2" fmla="*/ 699303 h 699303"/>
                <a:gd name="connsiteX3" fmla="*/ 0 w 185359"/>
                <a:gd name="connsiteY3" fmla="*/ 699303 h 69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359" h="699303">
                  <a:moveTo>
                    <a:pt x="144879" y="0"/>
                  </a:moveTo>
                  <a:lnTo>
                    <a:pt x="185359" y="0"/>
                  </a:lnTo>
                  <a:lnTo>
                    <a:pt x="40480" y="699303"/>
                  </a:lnTo>
                  <a:lnTo>
                    <a:pt x="0" y="699303"/>
                  </a:lnTo>
                  <a:close/>
                </a:path>
              </a:pathLst>
            </a:custGeom>
            <a:solidFill>
              <a:schemeClr val="accent4"/>
            </a:solidFill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87" name="直接连接符 86"/>
          <p:cNvCxnSpPr/>
          <p:nvPr userDrawn="1"/>
        </p:nvCxnSpPr>
        <p:spPr>
          <a:xfrm>
            <a:off x="442913" y="821731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矩形 87"/>
          <p:cNvSpPr/>
          <p:nvPr userDrawn="1"/>
        </p:nvSpPr>
        <p:spPr>
          <a:xfrm>
            <a:off x="12146281" y="336478"/>
            <a:ext cx="45719" cy="26597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0" name="直接连接符 89"/>
          <p:cNvCxnSpPr/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1899793"/>
      </p:ext>
    </p:extLst>
  </p:cSld>
  <p:clrMapOvr>
    <a:masterClrMapping/>
  </p:clrMapOvr>
  <p:transition spd="med"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2-一段一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sp>
        <p:nvSpPr>
          <p:cNvPr id="88" name="矩形 87"/>
          <p:cNvSpPr/>
          <p:nvPr userDrawn="1"/>
        </p:nvSpPr>
        <p:spPr>
          <a:xfrm>
            <a:off x="12146281" y="336478"/>
            <a:ext cx="45719" cy="26597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790193" y="252089"/>
            <a:ext cx="1969223" cy="43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253988"/>
      </p:ext>
    </p:extLst>
  </p:cSld>
  <p:clrMapOvr>
    <a:masterClrMapping/>
  </p:clrMapOvr>
  <p:transition spd="med"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3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任意多边形: 形状 77"/>
          <p:cNvSpPr/>
          <p:nvPr userDrawn="1"/>
        </p:nvSpPr>
        <p:spPr>
          <a:xfrm>
            <a:off x="10114068" y="210207"/>
            <a:ext cx="2789025" cy="573228"/>
          </a:xfrm>
          <a:custGeom>
            <a:avLst/>
            <a:gdLst>
              <a:gd name="connsiteX0" fmla="*/ 83399 w 1678507"/>
              <a:gd name="connsiteY0" fmla="*/ 0 h 573228"/>
              <a:gd name="connsiteX1" fmla="*/ 1678507 w 1678507"/>
              <a:gd name="connsiteY1" fmla="*/ 0 h 573228"/>
              <a:gd name="connsiteX2" fmla="*/ 1678507 w 1678507"/>
              <a:gd name="connsiteY2" fmla="*/ 573228 h 573228"/>
              <a:gd name="connsiteX3" fmla="*/ 0 w 1678507"/>
              <a:gd name="connsiteY3" fmla="*/ 573228 h 573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8507" h="573228">
                <a:moveTo>
                  <a:pt x="83399" y="0"/>
                </a:moveTo>
                <a:lnTo>
                  <a:pt x="1678507" y="0"/>
                </a:lnTo>
                <a:lnTo>
                  <a:pt x="1678507" y="573228"/>
                </a:lnTo>
                <a:lnTo>
                  <a:pt x="0" y="57322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120000"/>
              </a:lnSpc>
            </a:pP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4" name="平行四边形 3"/>
          <p:cNvSpPr/>
          <p:nvPr userDrawn="1"/>
        </p:nvSpPr>
        <p:spPr>
          <a:xfrm>
            <a:off x="198120" y="302341"/>
            <a:ext cx="746398" cy="342128"/>
          </a:xfrm>
          <a:prstGeom prst="parallelogram">
            <a:avLst>
              <a:gd name="adj" fmla="val 25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71" name="文本框 70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grpSp>
        <p:nvGrpSpPr>
          <p:cNvPr id="72" name="组合 71"/>
          <p:cNvGrpSpPr/>
          <p:nvPr userDrawn="1"/>
        </p:nvGrpSpPr>
        <p:grpSpPr>
          <a:xfrm>
            <a:off x="598941" y="6399999"/>
            <a:ext cx="2542613" cy="276499"/>
            <a:chOff x="598941" y="6399999"/>
            <a:chExt cx="2542613" cy="276499"/>
          </a:xfrm>
          <a:solidFill>
            <a:schemeClr val="accent3"/>
          </a:solidFill>
        </p:grpSpPr>
        <p:grpSp>
          <p:nvGrpSpPr>
            <p:cNvPr id="73" name="组合 72"/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87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8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89" name="组合 88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94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5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0" name="组合 89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91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2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3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74" name="组合 73"/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75" name="组合 74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85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6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76" name="组合 75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83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4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77" name="组合 76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80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1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2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78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9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cxnSp>
        <p:nvCxnSpPr>
          <p:cNvPr id="96" name="直接连接符 95"/>
          <p:cNvCxnSpPr/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标题 11"/>
          <p:cNvSpPr>
            <a:spLocks noGrp="1"/>
          </p:cNvSpPr>
          <p:nvPr>
            <p:ph type="title"/>
          </p:nvPr>
        </p:nvSpPr>
        <p:spPr>
          <a:xfrm>
            <a:off x="949325" y="249067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pic>
        <p:nvPicPr>
          <p:cNvPr id="98" name="图片 97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0277475" y="241566"/>
            <a:ext cx="1819275" cy="509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555050"/>
      </p:ext>
    </p:extLst>
  </p:cSld>
  <p:clrMapOvr>
    <a:masterClrMapping/>
  </p:clrMapOvr>
  <p:transition spd="med"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3-一段一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任意多边形: 形状 77"/>
          <p:cNvSpPr/>
          <p:nvPr userDrawn="1"/>
        </p:nvSpPr>
        <p:spPr>
          <a:xfrm>
            <a:off x="10114068" y="210207"/>
            <a:ext cx="2789025" cy="573228"/>
          </a:xfrm>
          <a:custGeom>
            <a:avLst/>
            <a:gdLst>
              <a:gd name="connsiteX0" fmla="*/ 83399 w 1678507"/>
              <a:gd name="connsiteY0" fmla="*/ 0 h 573228"/>
              <a:gd name="connsiteX1" fmla="*/ 1678507 w 1678507"/>
              <a:gd name="connsiteY1" fmla="*/ 0 h 573228"/>
              <a:gd name="connsiteX2" fmla="*/ 1678507 w 1678507"/>
              <a:gd name="connsiteY2" fmla="*/ 573228 h 573228"/>
              <a:gd name="connsiteX3" fmla="*/ 0 w 1678507"/>
              <a:gd name="connsiteY3" fmla="*/ 573228 h 573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8507" h="573228">
                <a:moveTo>
                  <a:pt x="83399" y="0"/>
                </a:moveTo>
                <a:lnTo>
                  <a:pt x="1678507" y="0"/>
                </a:lnTo>
                <a:lnTo>
                  <a:pt x="1678507" y="573228"/>
                </a:lnTo>
                <a:lnTo>
                  <a:pt x="0" y="57322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120000"/>
              </a:lnSpc>
            </a:pP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71" name="文本框 70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98" name="图片 97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0277475" y="241566"/>
            <a:ext cx="1819275" cy="509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277984"/>
      </p:ext>
    </p:extLst>
  </p:cSld>
  <p:clrMapOvr>
    <a:masterClrMapping/>
  </p:clrMapOvr>
  <p:transition spd="med"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４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 userDrawn="1"/>
        </p:nvCxnSpPr>
        <p:spPr>
          <a:xfrm>
            <a:off x="1366474" y="863157"/>
            <a:ext cx="10502238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 userDrawn="1"/>
        </p:nvSpPr>
        <p:spPr>
          <a:xfrm>
            <a:off x="11155416" y="6188075"/>
            <a:ext cx="713296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" name="矩形 2"/>
          <p:cNvSpPr/>
          <p:nvPr userDrawn="1"/>
        </p:nvSpPr>
        <p:spPr>
          <a:xfrm>
            <a:off x="318632" y="0"/>
            <a:ext cx="1048735" cy="873125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sp>
        <p:nvSpPr>
          <p:cNvPr id="12" name="标题 11"/>
          <p:cNvSpPr>
            <a:spLocks noGrp="1"/>
          </p:cNvSpPr>
          <p:nvPr>
            <p:ph type="title"/>
          </p:nvPr>
        </p:nvSpPr>
        <p:spPr>
          <a:xfrm>
            <a:off x="1368806" y="344317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sp>
        <p:nvSpPr>
          <p:cNvPr id="5" name="矩形 4"/>
          <p:cNvSpPr/>
          <p:nvPr userDrawn="1"/>
        </p:nvSpPr>
        <p:spPr>
          <a:xfrm>
            <a:off x="318631" y="6188075"/>
            <a:ext cx="10844339" cy="66992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6632" y="6351003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  <a:t>‹#›</a:t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58" name="直接连接符 57"/>
          <p:cNvCxnSpPr/>
          <p:nvPr userDrawn="1"/>
        </p:nvCxnSpPr>
        <p:spPr>
          <a:xfrm>
            <a:off x="11155416" y="6188075"/>
            <a:ext cx="0" cy="66558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图片 13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 bwMode="auto">
          <a:xfrm>
            <a:off x="10101715" y="214313"/>
            <a:ext cx="1864408" cy="690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" name="图片 14"/>
          <p:cNvPicPr>
            <a:picLocks noChangeAspect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9575" y="6269038"/>
            <a:ext cx="1817688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7954176"/>
      </p:ext>
    </p:extLst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4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图片 38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0414" y="0"/>
            <a:ext cx="8336943" cy="6860043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84971C8F-15BA-41DC-9278-53FA77C2E557}"/>
              </a:ext>
            </a:extLst>
          </p:cNvPr>
          <p:cNvSpPr/>
          <p:nvPr userDrawn="1"/>
        </p:nvSpPr>
        <p:spPr>
          <a:xfrm>
            <a:off x="-10414" y="0"/>
            <a:ext cx="12202413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100000"/>
                  <a:alpha val="0"/>
                </a:schemeClr>
              </a:gs>
              <a:gs pos="50000">
                <a:schemeClr val="accent1">
                  <a:lumMod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5" name="组合 14"/>
          <p:cNvGrpSpPr/>
          <p:nvPr userDrawn="1"/>
        </p:nvGrpSpPr>
        <p:grpSpPr>
          <a:xfrm>
            <a:off x="7382858" y="5927166"/>
            <a:ext cx="4041392" cy="448671"/>
            <a:chOff x="582366" y="5719539"/>
            <a:chExt cx="6136451" cy="681262"/>
          </a:xfrm>
          <a:gradFill flip="none" rotWithShape="1">
            <a:gsLst>
              <a:gs pos="100000">
                <a:schemeClr val="bg1">
                  <a:alpha val="12000"/>
                </a:schemeClr>
              </a:gs>
              <a:gs pos="0">
                <a:schemeClr val="bg1">
                  <a:alpha val="4000"/>
                </a:schemeClr>
              </a:gs>
            </a:gsLst>
            <a:lin ang="16200000" scaled="1"/>
            <a:tileRect/>
          </a:gradFill>
        </p:grpSpPr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2B6AF4F4-F405-428E-ACB6-6C287CCD9962}"/>
                </a:ext>
              </a:extLst>
            </p:cNvPr>
            <p:cNvGrpSpPr/>
            <p:nvPr/>
          </p:nvGrpSpPr>
          <p:grpSpPr>
            <a:xfrm>
              <a:off x="4043374" y="5725999"/>
              <a:ext cx="2675443" cy="667232"/>
              <a:chOff x="10340336" y="2247899"/>
              <a:chExt cx="2724438" cy="679451"/>
            </a:xfrm>
            <a:grpFill/>
          </p:grpSpPr>
          <p:sp>
            <p:nvSpPr>
              <p:cNvPr id="30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32" name="组合 31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37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8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3" name="组合 32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34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5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6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E582171C-E91E-4DDB-B720-D9EDE8C54B5C}"/>
                </a:ext>
              </a:extLst>
            </p:cNvPr>
            <p:cNvGrpSpPr/>
            <p:nvPr/>
          </p:nvGrpSpPr>
          <p:grpSpPr>
            <a:xfrm>
              <a:off x="582366" y="5719539"/>
              <a:ext cx="2716733" cy="681262"/>
              <a:chOff x="6738929" y="2270918"/>
              <a:chExt cx="2766486" cy="693738"/>
            </a:xfrm>
            <a:grpFill/>
          </p:grpSpPr>
          <p:grpSp>
            <p:nvGrpSpPr>
              <p:cNvPr id="18" name="组合 17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28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9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9" name="组合 18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26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7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0" name="组合 19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23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4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5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21" name="Freeform 11">
                <a:extLst>
                  <a:ext uri="{FF2B5EF4-FFF2-40B4-BE49-F238E27FC236}">
                    <a16:creationId xmlns:a16="http://schemas.microsoft.com/office/drawing/2014/main" id="{9E7CBDC3-9BA0-4307-8967-3267E5966ED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" name="Freeform 12">
                <a:extLst>
                  <a:ext uri="{FF2B5EF4-FFF2-40B4-BE49-F238E27FC236}">
                    <a16:creationId xmlns:a16="http://schemas.microsoft.com/office/drawing/2014/main" id="{D88D9717-3185-4A77-8E18-2A8659D441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pic>
        <p:nvPicPr>
          <p:cNvPr id="40" name="图片 3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03566" y="501046"/>
            <a:ext cx="2203058" cy="616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956710"/>
      </p:ext>
    </p:extLst>
  </p:cSld>
  <p:clrMapOvr>
    <a:masterClrMapping/>
  </p:clrMapOvr>
  <p:transition spd="med">
    <p:fade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４-一段一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 userDrawn="1"/>
        </p:nvCxnSpPr>
        <p:spPr>
          <a:xfrm>
            <a:off x="10185149" y="863157"/>
            <a:ext cx="1683563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 userDrawn="1"/>
        </p:nvSpPr>
        <p:spPr>
          <a:xfrm>
            <a:off x="11155416" y="6188075"/>
            <a:ext cx="713296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  <a:t>‹#›</a:t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58" name="直接连接符 57"/>
          <p:cNvCxnSpPr/>
          <p:nvPr userDrawn="1"/>
        </p:nvCxnSpPr>
        <p:spPr>
          <a:xfrm>
            <a:off x="11155416" y="6188075"/>
            <a:ext cx="0" cy="66558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图片 13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 bwMode="auto">
          <a:xfrm>
            <a:off x="10101715" y="214313"/>
            <a:ext cx="1864408" cy="690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68978089"/>
      </p:ext>
    </p:extLst>
  </p:cSld>
  <p:clrMapOvr>
    <a:masterClrMapping/>
  </p:clrMapOvr>
  <p:transition spd="med"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5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/>
          </p:nvPr>
        </p:nvSpPr>
        <p:spPr>
          <a:xfrm>
            <a:off x="749863" y="249067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grpSp>
        <p:nvGrpSpPr>
          <p:cNvPr id="56" name="组合 55"/>
          <p:cNvGrpSpPr/>
          <p:nvPr userDrawn="1"/>
        </p:nvGrpSpPr>
        <p:grpSpPr>
          <a:xfrm>
            <a:off x="522741" y="6399999"/>
            <a:ext cx="2542613" cy="276499"/>
            <a:chOff x="598941" y="6399999"/>
            <a:chExt cx="2542613" cy="276499"/>
          </a:xfrm>
          <a:solidFill>
            <a:schemeClr val="accent3"/>
          </a:solidFill>
        </p:grpSpPr>
        <p:grpSp>
          <p:nvGrpSpPr>
            <p:cNvPr id="33" name="组合 32"/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47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49" name="组合 48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54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5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0" name="组合 49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51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2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3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4" name="组合 33"/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35" name="组合 34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45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6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6" name="组合 35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43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4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7" name="组合 36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40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1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2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38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pic>
        <p:nvPicPr>
          <p:cNvPr id="57" name="图片 56"/>
          <p:cNvPicPr>
            <a:picLocks noChangeAspect="1"/>
          </p:cNvPicPr>
          <p:nvPr userDrawn="1"/>
        </p:nvPicPr>
        <p:blipFill rotWithShape="1">
          <a:blip r:embed="rId2" cstate="hqprint"/>
          <a:srcRect l="-333"/>
          <a:stretch>
            <a:fillRect/>
          </a:stretch>
        </p:blipFill>
        <p:spPr>
          <a:xfrm>
            <a:off x="11282579" y="252089"/>
            <a:ext cx="432990" cy="432990"/>
          </a:xfrm>
          <a:prstGeom prst="rect">
            <a:avLst/>
          </a:prstGeom>
        </p:spPr>
      </p:pic>
      <p:cxnSp>
        <p:nvCxnSpPr>
          <p:cNvPr id="87" name="直接连接符 86"/>
          <p:cNvCxnSpPr/>
          <p:nvPr userDrawn="1"/>
        </p:nvCxnSpPr>
        <p:spPr>
          <a:xfrm>
            <a:off x="442913" y="821731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接连接符 89"/>
          <p:cNvCxnSpPr/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 userDrawn="1"/>
        </p:nvGrpSpPr>
        <p:grpSpPr>
          <a:xfrm>
            <a:off x="-511603" y="253621"/>
            <a:ext cx="1221064" cy="438825"/>
            <a:chOff x="-529708" y="381991"/>
            <a:chExt cx="1221064" cy="438825"/>
          </a:xfrm>
        </p:grpSpPr>
        <p:sp>
          <p:nvSpPr>
            <p:cNvPr id="58" name="梯形 57"/>
            <p:cNvSpPr/>
            <p:nvPr userDrawn="1"/>
          </p:nvSpPr>
          <p:spPr>
            <a:xfrm rot="16200000">
              <a:off x="-107121" y="-40596"/>
              <a:ext cx="375890" cy="1221064"/>
            </a:xfrm>
            <a:prstGeom prst="trapezoid">
              <a:avLst>
                <a:gd name="adj" fmla="val 7230"/>
              </a:avLst>
            </a:prstGeom>
            <a:gradFill>
              <a:gsLst>
                <a:gs pos="100000">
                  <a:schemeClr val="accent1"/>
                </a:gs>
                <a:gs pos="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梯形 58"/>
            <p:cNvSpPr/>
            <p:nvPr userDrawn="1"/>
          </p:nvSpPr>
          <p:spPr>
            <a:xfrm rot="16200000">
              <a:off x="-79397" y="146495"/>
              <a:ext cx="267255" cy="1058332"/>
            </a:xfrm>
            <a:prstGeom prst="trapezoid">
              <a:avLst>
                <a:gd name="adj" fmla="val 723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梯形 59"/>
            <p:cNvSpPr/>
            <p:nvPr userDrawn="1"/>
          </p:nvSpPr>
          <p:spPr>
            <a:xfrm rot="16200000">
              <a:off x="-95133" y="158023"/>
              <a:ext cx="267255" cy="1058332"/>
            </a:xfrm>
            <a:prstGeom prst="trapezoid">
              <a:avLst>
                <a:gd name="adj" fmla="val 7230"/>
              </a:avLst>
            </a:prstGeom>
            <a:gradFill flip="none" rotWithShape="1">
              <a:gsLst>
                <a:gs pos="100000">
                  <a:schemeClr val="accent4"/>
                </a:gs>
                <a:gs pos="0">
                  <a:schemeClr val="accent4"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956283647"/>
      </p:ext>
    </p:extLst>
  </p:cSld>
  <p:clrMapOvr>
    <a:masterClrMapping/>
  </p:clrMapOvr>
  <p:transition spd="med">
    <p:fad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5-一段一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文本框 60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86" name="图片 85"/>
          <p:cNvPicPr>
            <a:picLocks noChangeAspect="1"/>
          </p:cNvPicPr>
          <p:nvPr userDrawn="1"/>
        </p:nvPicPr>
        <p:blipFill rotWithShape="1">
          <a:blip r:embed="rId2" cstate="hqprint"/>
          <a:srcRect l="-333"/>
          <a:stretch>
            <a:fillRect/>
          </a:stretch>
        </p:blipFill>
        <p:spPr>
          <a:xfrm>
            <a:off x="11282579" y="252089"/>
            <a:ext cx="432990" cy="43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577146"/>
      </p:ext>
    </p:extLst>
  </p:cSld>
  <p:clrMapOvr>
    <a:masterClrMapping/>
  </p:clrMapOvr>
  <p:transition spd="med"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6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矩形 46"/>
          <p:cNvSpPr/>
          <p:nvPr userDrawn="1"/>
        </p:nvSpPr>
        <p:spPr>
          <a:xfrm>
            <a:off x="442912" y="-82551"/>
            <a:ext cx="11306175" cy="90870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 userDrawn="1"/>
        </p:nvSpPr>
        <p:spPr>
          <a:xfrm>
            <a:off x="442913" y="0"/>
            <a:ext cx="11306175" cy="826158"/>
          </a:xfrm>
          <a:prstGeom prst="rect">
            <a:avLst/>
          </a:prstGeom>
          <a:solidFill>
            <a:schemeClr val="accent3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标题 11"/>
          <p:cNvSpPr>
            <a:spLocks noGrp="1"/>
          </p:cNvSpPr>
          <p:nvPr>
            <p:ph type="title"/>
          </p:nvPr>
        </p:nvSpPr>
        <p:spPr>
          <a:xfrm>
            <a:off x="1173494" y="249067"/>
            <a:ext cx="8048203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sp>
        <p:nvSpPr>
          <p:cNvPr id="7" name="文本框 6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grpSp>
        <p:nvGrpSpPr>
          <p:cNvPr id="8" name="组合 7"/>
          <p:cNvGrpSpPr/>
          <p:nvPr userDrawn="1"/>
        </p:nvGrpSpPr>
        <p:grpSpPr>
          <a:xfrm>
            <a:off x="598941" y="6399999"/>
            <a:ext cx="2542613" cy="276499"/>
            <a:chOff x="598941" y="6399999"/>
            <a:chExt cx="2542613" cy="276499"/>
          </a:xfrm>
          <a:solidFill>
            <a:schemeClr val="accent3"/>
          </a:solidFill>
        </p:grpSpPr>
        <p:grpSp>
          <p:nvGrpSpPr>
            <p:cNvPr id="9" name="组合 8"/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23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25" name="组合 24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30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1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6" name="组合 25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27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8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9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0" name="组合 9"/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11" name="组合 10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21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2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2" name="组合 11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19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0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3" name="组合 12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16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7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8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14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cxnSp>
        <p:nvCxnSpPr>
          <p:cNvPr id="38" name="直接连接符 37"/>
          <p:cNvCxnSpPr/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图片 41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590168" y="252089"/>
            <a:ext cx="1969223" cy="432990"/>
          </a:xfrm>
          <a:prstGeom prst="rect">
            <a:avLst/>
          </a:prstGeom>
        </p:spPr>
      </p:pic>
      <p:grpSp>
        <p:nvGrpSpPr>
          <p:cNvPr id="46" name="组合 45"/>
          <p:cNvGrpSpPr/>
          <p:nvPr userDrawn="1"/>
        </p:nvGrpSpPr>
        <p:grpSpPr>
          <a:xfrm>
            <a:off x="637534" y="199773"/>
            <a:ext cx="463263" cy="481001"/>
            <a:chOff x="598941" y="128599"/>
            <a:chExt cx="463263" cy="481001"/>
          </a:xfrm>
        </p:grpSpPr>
        <p:sp>
          <p:nvSpPr>
            <p:cNvPr id="45" name="矩形 44"/>
            <p:cNvSpPr/>
            <p:nvPr userDrawn="1"/>
          </p:nvSpPr>
          <p:spPr>
            <a:xfrm>
              <a:off x="701671" y="249067"/>
              <a:ext cx="360533" cy="36053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矩形 43"/>
            <p:cNvSpPr/>
            <p:nvPr userDrawn="1"/>
          </p:nvSpPr>
          <p:spPr>
            <a:xfrm>
              <a:off x="701671" y="247801"/>
              <a:ext cx="275115" cy="2565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 userDrawn="1"/>
          </p:nvSpPr>
          <p:spPr>
            <a:xfrm>
              <a:off x="598941" y="128599"/>
              <a:ext cx="360533" cy="36053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917288276"/>
      </p:ext>
    </p:extLst>
  </p:cSld>
  <p:clrMapOvr>
    <a:masterClrMapping/>
  </p:clrMapOvr>
  <p:transition spd="med">
    <p:fad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6-一段一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sp>
        <p:nvSpPr>
          <p:cNvPr id="35" name="矩形 34"/>
          <p:cNvSpPr/>
          <p:nvPr userDrawn="1"/>
        </p:nvSpPr>
        <p:spPr>
          <a:xfrm>
            <a:off x="9402184" y="-82800"/>
            <a:ext cx="2346903" cy="9072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/>
          <p:cNvSpPr/>
          <p:nvPr userDrawn="1"/>
        </p:nvSpPr>
        <p:spPr>
          <a:xfrm>
            <a:off x="9402184" y="0"/>
            <a:ext cx="2346904" cy="826158"/>
          </a:xfrm>
          <a:prstGeom prst="rect">
            <a:avLst/>
          </a:prstGeom>
          <a:solidFill>
            <a:schemeClr val="accent3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9" name="图片 38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590168" y="252089"/>
            <a:ext cx="1969223" cy="43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819106"/>
      </p:ext>
    </p:extLst>
  </p:cSld>
  <p:clrMapOvr>
    <a:masterClrMapping/>
  </p:clrMapOvr>
  <p:transition spd="med"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7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平行四边形 1"/>
          <p:cNvSpPr/>
          <p:nvPr userDrawn="1"/>
        </p:nvSpPr>
        <p:spPr>
          <a:xfrm>
            <a:off x="658714" y="482300"/>
            <a:ext cx="748201" cy="484094"/>
          </a:xfrm>
          <a:prstGeom prst="parallelogram">
            <a:avLst>
              <a:gd name="adj" fmla="val 71667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矩形 46"/>
          <p:cNvSpPr/>
          <p:nvPr userDrawn="1"/>
        </p:nvSpPr>
        <p:spPr>
          <a:xfrm>
            <a:off x="442912" y="-82800"/>
            <a:ext cx="11306175" cy="846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 userDrawn="1"/>
        </p:nvSpPr>
        <p:spPr>
          <a:xfrm>
            <a:off x="442913" y="0"/>
            <a:ext cx="11306175" cy="762658"/>
          </a:xfrm>
          <a:prstGeom prst="rect">
            <a:avLst/>
          </a:prstGeom>
          <a:solidFill>
            <a:schemeClr val="accent3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标题 11"/>
          <p:cNvSpPr>
            <a:spLocks noGrp="1"/>
          </p:cNvSpPr>
          <p:nvPr>
            <p:ph type="title"/>
          </p:nvPr>
        </p:nvSpPr>
        <p:spPr>
          <a:xfrm>
            <a:off x="1173494" y="185567"/>
            <a:ext cx="8048203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sp>
        <p:nvSpPr>
          <p:cNvPr id="7" name="文本框 6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grpSp>
        <p:nvGrpSpPr>
          <p:cNvPr id="8" name="组合 7"/>
          <p:cNvGrpSpPr/>
          <p:nvPr userDrawn="1"/>
        </p:nvGrpSpPr>
        <p:grpSpPr>
          <a:xfrm>
            <a:off x="598941" y="6399999"/>
            <a:ext cx="2542613" cy="276499"/>
            <a:chOff x="598941" y="6399999"/>
            <a:chExt cx="2542613" cy="276499"/>
          </a:xfrm>
          <a:solidFill>
            <a:schemeClr val="accent3"/>
          </a:solidFill>
        </p:grpSpPr>
        <p:grpSp>
          <p:nvGrpSpPr>
            <p:cNvPr id="9" name="组合 8"/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23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25" name="组合 24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30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1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6" name="组合 25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27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8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9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0" name="组合 9"/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11" name="组合 10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21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2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2" name="组合 11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19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0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3" name="组合 12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16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7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8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14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cxnSp>
        <p:nvCxnSpPr>
          <p:cNvPr id="38" name="直接连接符 37"/>
          <p:cNvCxnSpPr/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图片 41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590168" y="188589"/>
            <a:ext cx="1969223" cy="432990"/>
          </a:xfrm>
          <a:prstGeom prst="rect">
            <a:avLst/>
          </a:prstGeom>
        </p:spPr>
      </p:pic>
      <p:sp>
        <p:nvSpPr>
          <p:cNvPr id="43" name="矩形 42"/>
          <p:cNvSpPr/>
          <p:nvPr userDrawn="1"/>
        </p:nvSpPr>
        <p:spPr>
          <a:xfrm>
            <a:off x="648385" y="0"/>
            <a:ext cx="413819" cy="966395"/>
          </a:xfrm>
          <a:prstGeom prst="rect">
            <a:avLst/>
          </a:prstGeom>
          <a:ln>
            <a:noFill/>
          </a:ln>
          <a:effectLst>
            <a:outerShdw blurRad="127000" dist="25400" dir="5400000" sx="102000" sy="102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5719472"/>
      </p:ext>
    </p:extLst>
  </p:cSld>
  <p:clrMapOvr>
    <a:masterClrMapping/>
  </p:clrMapOvr>
  <p:transition spd="med">
    <p:fade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7-一段一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33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 userDrawn="1"/>
        </p:nvSpPr>
        <p:spPr>
          <a:xfrm>
            <a:off x="9385300" y="-82550"/>
            <a:ext cx="2363787" cy="84520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9385300" y="0"/>
            <a:ext cx="2363788" cy="762658"/>
          </a:xfrm>
          <a:prstGeom prst="rect">
            <a:avLst/>
          </a:prstGeom>
          <a:solidFill>
            <a:schemeClr val="accent3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590168" y="188589"/>
            <a:ext cx="1969223" cy="43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238809"/>
      </p:ext>
    </p:extLst>
  </p:cSld>
  <p:clrMapOvr>
    <a:masterClrMapping/>
  </p:clrMapOvr>
  <p:transition spd="med">
    <p:fade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8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318632" y="6188075"/>
            <a:ext cx="11550080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127000" dist="38100" dir="16200000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318632" y="0"/>
            <a:ext cx="11550080" cy="87312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>
            <a:outerShdw blurRad="127000" dist="381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9" name="标题 11"/>
          <p:cNvSpPr>
            <a:spLocks noGrp="1"/>
          </p:cNvSpPr>
          <p:nvPr>
            <p:ph type="title"/>
          </p:nvPr>
        </p:nvSpPr>
        <p:spPr>
          <a:xfrm>
            <a:off x="541539" y="247495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sp>
        <p:nvSpPr>
          <p:cNvPr id="11" name="文本框 10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  <a:t>‹#›</a:t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grpSp>
        <p:nvGrpSpPr>
          <p:cNvPr id="13" name="组合 12"/>
          <p:cNvGrpSpPr/>
          <p:nvPr userDrawn="1"/>
        </p:nvGrpSpPr>
        <p:grpSpPr>
          <a:xfrm>
            <a:off x="598941" y="6399999"/>
            <a:ext cx="2542613" cy="276499"/>
            <a:chOff x="598941" y="6399999"/>
            <a:chExt cx="2542613" cy="276499"/>
          </a:xfrm>
          <a:solidFill>
            <a:schemeClr val="bg1"/>
          </a:solidFill>
        </p:grpSpPr>
        <p:grpSp>
          <p:nvGrpSpPr>
            <p:cNvPr id="14" name="组合 13"/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28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30" name="组合 29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35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6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1" name="组合 30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32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3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4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5" name="组合 14"/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16" name="组合 15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26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7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7" name="组合 16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24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5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8" name="组合 17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21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2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3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19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pic>
        <p:nvPicPr>
          <p:cNvPr id="40" name="图片 39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564050" y="131404"/>
            <a:ext cx="2243119" cy="627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575355"/>
      </p:ext>
    </p:extLst>
  </p:cSld>
  <p:clrMapOvr>
    <a:masterClrMapping/>
  </p:clrMapOvr>
  <p:transition spd="med">
    <p:fad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8-一段一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11144922" y="6188075"/>
            <a:ext cx="723790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127000" dist="38100" dir="16200000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9488246" y="0"/>
            <a:ext cx="2380466" cy="87312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>
            <a:outerShdw blurRad="127000" dist="381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  <a:t>‹#›</a:t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40" name="图片 39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564050" y="131404"/>
            <a:ext cx="2243119" cy="627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263746"/>
      </p:ext>
    </p:extLst>
  </p:cSld>
  <p:clrMapOvr>
    <a:masterClrMapping/>
  </p:clrMapOvr>
  <p:transition spd="med">
    <p:fad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2831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5-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6352" y="0"/>
            <a:ext cx="12198351" cy="5024521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967B1D1D-6BBC-4ED8-9FCC-DC0FA0BC2B89}"/>
              </a:ext>
            </a:extLst>
          </p:cNvPr>
          <p:cNvSpPr/>
          <p:nvPr userDrawn="1"/>
        </p:nvSpPr>
        <p:spPr>
          <a:xfrm>
            <a:off x="-6351" y="0"/>
            <a:ext cx="12198349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0"/>
                </a:schemeClr>
              </a:gs>
              <a:gs pos="66000">
                <a:schemeClr val="accent1">
                  <a:lumMod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15F45701-0E09-42AA-8D39-D350E0628036}"/>
              </a:ext>
            </a:extLst>
          </p:cNvPr>
          <p:cNvCxnSpPr>
            <a:cxnSpLocks/>
          </p:cNvCxnSpPr>
          <p:nvPr userDrawn="1"/>
        </p:nvCxnSpPr>
        <p:spPr>
          <a:xfrm>
            <a:off x="660400" y="4550546"/>
            <a:ext cx="10858500" cy="0"/>
          </a:xfrm>
          <a:prstGeom prst="line">
            <a:avLst/>
          </a:prstGeom>
          <a:ln w="9525" cmpd="sng">
            <a:gradFill>
              <a:gsLst>
                <a:gs pos="50000">
                  <a:srgbClr val="F3F8FF">
                    <a:alpha val="77000"/>
                  </a:srgbClr>
                </a:gs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>
            <a:extLst>
              <a:ext uri="{FF2B5EF4-FFF2-40B4-BE49-F238E27FC236}">
                <a16:creationId xmlns:a16="http://schemas.microsoft.com/office/drawing/2014/main" id="{F81FFCCD-913C-4418-B3A0-9DE71494BB9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23405" y="2402693"/>
            <a:ext cx="4785100" cy="477494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BDB3C714-2045-4E13-8CB2-88E2204DFF3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610" b="12305"/>
          <a:stretch/>
        </p:blipFill>
        <p:spPr>
          <a:xfrm>
            <a:off x="14873" y="5340546"/>
            <a:ext cx="6018099" cy="1518363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3D317F47-628C-44F6-87C6-7CCB3BA560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610" b="12305"/>
          <a:stretch/>
        </p:blipFill>
        <p:spPr>
          <a:xfrm flipH="1">
            <a:off x="6154789" y="5340546"/>
            <a:ext cx="6018099" cy="1518363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18002" y="2568943"/>
            <a:ext cx="2143294" cy="599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480673"/>
      </p:ext>
    </p:extLst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5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5902493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967B1D1D-6BBC-4ED8-9FCC-DC0FA0BC2B89}"/>
              </a:ext>
            </a:extLst>
          </p:cNvPr>
          <p:cNvSpPr/>
          <p:nvPr userDrawn="1"/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bg1">
                  <a:alpha val="30000"/>
                </a:schemeClr>
              </a:gs>
              <a:gs pos="60000">
                <a:schemeClr val="accent1">
                  <a:lumMod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15F45701-0E09-42AA-8D39-D350E0628036}"/>
              </a:ext>
            </a:extLst>
          </p:cNvPr>
          <p:cNvCxnSpPr>
            <a:cxnSpLocks/>
          </p:cNvCxnSpPr>
          <p:nvPr userDrawn="1"/>
        </p:nvCxnSpPr>
        <p:spPr>
          <a:xfrm>
            <a:off x="660400" y="4626145"/>
            <a:ext cx="10858500" cy="0"/>
          </a:xfrm>
          <a:prstGeom prst="line">
            <a:avLst/>
          </a:prstGeom>
          <a:ln w="9525" cmpd="sng">
            <a:gradFill>
              <a:gsLst>
                <a:gs pos="50000">
                  <a:srgbClr val="F3F8FF">
                    <a:alpha val="77000"/>
                  </a:srgbClr>
                </a:gs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图片 13">
            <a:extLst>
              <a:ext uri="{FF2B5EF4-FFF2-40B4-BE49-F238E27FC236}">
                <a16:creationId xmlns:a16="http://schemas.microsoft.com/office/drawing/2014/main" id="{F37F3A85-2261-46EC-A02C-83B9F454765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610" b="12305"/>
          <a:stretch/>
        </p:blipFill>
        <p:spPr>
          <a:xfrm flipV="1">
            <a:off x="14873" y="-15231"/>
            <a:ext cx="6018099" cy="1518363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5E77D16F-33CA-4E01-9DC4-2CB84AE10EF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610" b="12305"/>
          <a:stretch/>
        </p:blipFill>
        <p:spPr>
          <a:xfrm flipH="1" flipV="1">
            <a:off x="6154789" y="-15231"/>
            <a:ext cx="6018099" cy="1518363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18002" y="2577573"/>
            <a:ext cx="2143294" cy="599913"/>
          </a:xfrm>
          <a:prstGeom prst="rect">
            <a:avLst/>
          </a:prstGeom>
        </p:spPr>
      </p:pic>
      <p:grpSp>
        <p:nvGrpSpPr>
          <p:cNvPr id="17" name="组合 16"/>
          <p:cNvGrpSpPr/>
          <p:nvPr userDrawn="1"/>
        </p:nvGrpSpPr>
        <p:grpSpPr>
          <a:xfrm>
            <a:off x="3040886" y="5719548"/>
            <a:ext cx="6136451" cy="681262"/>
            <a:chOff x="582366" y="5719539"/>
            <a:chExt cx="6136451" cy="681262"/>
          </a:xfrm>
          <a:gradFill flip="none" rotWithShape="1">
            <a:gsLst>
              <a:gs pos="100000">
                <a:schemeClr val="bg1">
                  <a:alpha val="9000"/>
                </a:schemeClr>
              </a:gs>
              <a:gs pos="0">
                <a:schemeClr val="bg1">
                  <a:alpha val="3000"/>
                </a:schemeClr>
              </a:gs>
            </a:gsLst>
            <a:lin ang="16200000" scaled="1"/>
            <a:tileRect/>
          </a:gradFill>
        </p:grpSpPr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2B6AF4F4-F405-428E-ACB6-6C287CCD9962}"/>
                </a:ext>
              </a:extLst>
            </p:cNvPr>
            <p:cNvGrpSpPr/>
            <p:nvPr/>
          </p:nvGrpSpPr>
          <p:grpSpPr>
            <a:xfrm>
              <a:off x="4043374" y="5725999"/>
              <a:ext cx="2675443" cy="667232"/>
              <a:chOff x="10340336" y="2247899"/>
              <a:chExt cx="2724438" cy="679451"/>
            </a:xfrm>
            <a:grpFill/>
          </p:grpSpPr>
          <p:sp>
            <p:nvSpPr>
              <p:cNvPr id="32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34" name="组合 33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39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0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5" name="组合 34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36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7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8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E582171C-E91E-4DDB-B720-D9EDE8C54B5C}"/>
                </a:ext>
              </a:extLst>
            </p:cNvPr>
            <p:cNvGrpSpPr/>
            <p:nvPr/>
          </p:nvGrpSpPr>
          <p:grpSpPr>
            <a:xfrm>
              <a:off x="582366" y="5719539"/>
              <a:ext cx="2716733" cy="681262"/>
              <a:chOff x="6738929" y="2270918"/>
              <a:chExt cx="2766486" cy="693738"/>
            </a:xfrm>
            <a:grpFill/>
          </p:grpSpPr>
          <p:grpSp>
            <p:nvGrpSpPr>
              <p:cNvPr id="20" name="组合 19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30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1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1" name="组合 20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28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9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2" name="组合 21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25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6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7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23" name="Freeform 11">
                <a:extLst>
                  <a:ext uri="{FF2B5EF4-FFF2-40B4-BE49-F238E27FC236}">
                    <a16:creationId xmlns:a16="http://schemas.microsoft.com/office/drawing/2014/main" id="{9E7CBDC3-9BA0-4307-8967-3267E5966ED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" name="Freeform 12">
                <a:extLst>
                  <a:ext uri="{FF2B5EF4-FFF2-40B4-BE49-F238E27FC236}">
                    <a16:creationId xmlns:a16="http://schemas.microsoft.com/office/drawing/2014/main" id="{D88D9717-3185-4A77-8E18-2A8659D441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17423486"/>
      </p:ext>
    </p:extLst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2.xml"/><Relationship Id="rId18" Type="http://schemas.openxmlformats.org/officeDocument/2006/relationships/slideLayout" Target="../slideLayouts/slideLayout57.xml"/><Relationship Id="rId26" Type="http://schemas.openxmlformats.org/officeDocument/2006/relationships/slideLayout" Target="../slideLayouts/slideLayout65.xml"/><Relationship Id="rId39" Type="http://schemas.openxmlformats.org/officeDocument/2006/relationships/slideLayout" Target="../slideLayouts/slideLayout78.xml"/><Relationship Id="rId21" Type="http://schemas.openxmlformats.org/officeDocument/2006/relationships/slideLayout" Target="../slideLayouts/slideLayout60.xml"/><Relationship Id="rId34" Type="http://schemas.openxmlformats.org/officeDocument/2006/relationships/slideLayout" Target="../slideLayouts/slideLayout73.xml"/><Relationship Id="rId7" Type="http://schemas.openxmlformats.org/officeDocument/2006/relationships/slideLayout" Target="../slideLayouts/slideLayout46.xml"/><Relationship Id="rId2" Type="http://schemas.openxmlformats.org/officeDocument/2006/relationships/slideLayout" Target="../slideLayouts/slideLayout41.xml"/><Relationship Id="rId16" Type="http://schemas.openxmlformats.org/officeDocument/2006/relationships/slideLayout" Target="../slideLayouts/slideLayout55.xml"/><Relationship Id="rId20" Type="http://schemas.openxmlformats.org/officeDocument/2006/relationships/slideLayout" Target="../slideLayouts/slideLayout59.xml"/><Relationship Id="rId29" Type="http://schemas.openxmlformats.org/officeDocument/2006/relationships/slideLayout" Target="../slideLayouts/slideLayout68.xml"/><Relationship Id="rId41" Type="http://schemas.openxmlformats.org/officeDocument/2006/relationships/theme" Target="../theme/theme2.xml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50.xml"/><Relationship Id="rId24" Type="http://schemas.openxmlformats.org/officeDocument/2006/relationships/slideLayout" Target="../slideLayouts/slideLayout63.xml"/><Relationship Id="rId32" Type="http://schemas.openxmlformats.org/officeDocument/2006/relationships/slideLayout" Target="../slideLayouts/slideLayout71.xml"/><Relationship Id="rId37" Type="http://schemas.openxmlformats.org/officeDocument/2006/relationships/slideLayout" Target="../slideLayouts/slideLayout76.xml"/><Relationship Id="rId40" Type="http://schemas.openxmlformats.org/officeDocument/2006/relationships/slideLayout" Target="../slideLayouts/slideLayout79.xml"/><Relationship Id="rId5" Type="http://schemas.openxmlformats.org/officeDocument/2006/relationships/slideLayout" Target="../slideLayouts/slideLayout44.xml"/><Relationship Id="rId15" Type="http://schemas.openxmlformats.org/officeDocument/2006/relationships/slideLayout" Target="../slideLayouts/slideLayout54.xml"/><Relationship Id="rId23" Type="http://schemas.openxmlformats.org/officeDocument/2006/relationships/slideLayout" Target="../slideLayouts/slideLayout62.xml"/><Relationship Id="rId28" Type="http://schemas.openxmlformats.org/officeDocument/2006/relationships/slideLayout" Target="../slideLayouts/slideLayout67.xml"/><Relationship Id="rId36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49.xml"/><Relationship Id="rId19" Type="http://schemas.openxmlformats.org/officeDocument/2006/relationships/slideLayout" Target="../slideLayouts/slideLayout58.xml"/><Relationship Id="rId31" Type="http://schemas.openxmlformats.org/officeDocument/2006/relationships/slideLayout" Target="../slideLayouts/slideLayout70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53.xml"/><Relationship Id="rId22" Type="http://schemas.openxmlformats.org/officeDocument/2006/relationships/slideLayout" Target="../slideLayouts/slideLayout61.xml"/><Relationship Id="rId27" Type="http://schemas.openxmlformats.org/officeDocument/2006/relationships/slideLayout" Target="../slideLayouts/slideLayout66.xml"/><Relationship Id="rId30" Type="http://schemas.openxmlformats.org/officeDocument/2006/relationships/slideLayout" Target="../slideLayouts/slideLayout69.xml"/><Relationship Id="rId35" Type="http://schemas.openxmlformats.org/officeDocument/2006/relationships/slideLayout" Target="../slideLayouts/slideLayout74.xml"/><Relationship Id="rId8" Type="http://schemas.openxmlformats.org/officeDocument/2006/relationships/slideLayout" Target="../slideLayouts/slideLayout47.xml"/><Relationship Id="rId3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51.xml"/><Relationship Id="rId17" Type="http://schemas.openxmlformats.org/officeDocument/2006/relationships/slideLayout" Target="../slideLayouts/slideLayout56.xml"/><Relationship Id="rId25" Type="http://schemas.openxmlformats.org/officeDocument/2006/relationships/slideLayout" Target="../slideLayouts/slideLayout64.xml"/><Relationship Id="rId33" Type="http://schemas.openxmlformats.org/officeDocument/2006/relationships/slideLayout" Target="../slideLayouts/slideLayout72.xml"/><Relationship Id="rId38" Type="http://schemas.openxmlformats.org/officeDocument/2006/relationships/slideLayout" Target="../slideLayouts/slideLayout7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307D9317-7C4B-477D-9FCD-CD5482370328}" type="datetimeFigureOut">
              <a:rPr lang="zh-CN" altLang="en-US"/>
              <a:pPr>
                <a:defRPr/>
              </a:pPr>
              <a:t>2022/5/4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EC0B3BC9-7090-482A-AB63-1945A9C9F1E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7" r:id="rId1"/>
    <p:sldLayoutId id="2147483749" r:id="rId2"/>
    <p:sldLayoutId id="2147483750" r:id="rId3"/>
    <p:sldLayoutId id="2147483743" r:id="rId4"/>
    <p:sldLayoutId id="2147483744" r:id="rId5"/>
    <p:sldLayoutId id="2147483745" r:id="rId6"/>
    <p:sldLayoutId id="2147483746" r:id="rId7"/>
    <p:sldLayoutId id="2147483748" r:id="rId8"/>
    <p:sldLayoutId id="2147483782" r:id="rId9"/>
    <p:sldLayoutId id="2147483781" r:id="rId10"/>
    <p:sldLayoutId id="2147483738" r:id="rId11"/>
    <p:sldLayoutId id="2147483736" r:id="rId12"/>
    <p:sldLayoutId id="2147483784" r:id="rId13"/>
    <p:sldLayoutId id="2147483777" r:id="rId14"/>
    <p:sldLayoutId id="2147483737" r:id="rId15"/>
    <p:sldLayoutId id="2147483788" r:id="rId16"/>
    <p:sldLayoutId id="2147483791" r:id="rId17"/>
    <p:sldLayoutId id="2147483802" r:id="rId18"/>
    <p:sldLayoutId id="2147483803" r:id="rId19"/>
    <p:sldLayoutId id="2147483804" r:id="rId20"/>
    <p:sldLayoutId id="2147483805" r:id="rId21"/>
    <p:sldLayoutId id="2147483806" r:id="rId22"/>
    <p:sldLayoutId id="2147483731" r:id="rId23"/>
    <p:sldLayoutId id="2147483785" r:id="rId24"/>
    <p:sldLayoutId id="2147483789" r:id="rId25"/>
    <p:sldLayoutId id="2147483797" r:id="rId26"/>
    <p:sldLayoutId id="2147483783" r:id="rId27"/>
    <p:sldLayoutId id="2147483798" r:id="rId28"/>
    <p:sldLayoutId id="2147483793" r:id="rId29"/>
    <p:sldLayoutId id="2147483794" r:id="rId30"/>
    <p:sldLayoutId id="2147483796" r:id="rId31"/>
    <p:sldLayoutId id="2147483799" r:id="rId32"/>
    <p:sldLayoutId id="2147483807" r:id="rId33"/>
    <p:sldLayoutId id="2147483808" r:id="rId34"/>
    <p:sldLayoutId id="2147483811" r:id="rId35"/>
    <p:sldLayoutId id="2147483812" r:id="rId36"/>
    <p:sldLayoutId id="2147483809" r:id="rId37"/>
    <p:sldLayoutId id="2147483810" r:id="rId38"/>
    <p:sldLayoutId id="2147483813" r:id="rId39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307D9317-7C4B-477D-9FCD-CD5482370328}" type="datetimeFigureOut">
              <a:rPr lang="zh-CN" altLang="en-US"/>
              <a:t>2022/5/4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EC0B3BC9-7090-482A-AB63-1945A9C9F1E4}" type="slidenum">
              <a:rPr lang="zh-CN" altLang="en-US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19611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5" r:id="rId1"/>
    <p:sldLayoutId id="2147483816" r:id="rId2"/>
    <p:sldLayoutId id="2147483817" r:id="rId3"/>
    <p:sldLayoutId id="2147483818" r:id="rId4"/>
    <p:sldLayoutId id="2147483819" r:id="rId5"/>
    <p:sldLayoutId id="2147483820" r:id="rId6"/>
    <p:sldLayoutId id="2147483821" r:id="rId7"/>
    <p:sldLayoutId id="2147483822" r:id="rId8"/>
    <p:sldLayoutId id="2147483823" r:id="rId9"/>
    <p:sldLayoutId id="2147483824" r:id="rId10"/>
    <p:sldLayoutId id="2147483825" r:id="rId11"/>
    <p:sldLayoutId id="2147483826" r:id="rId12"/>
    <p:sldLayoutId id="2147483827" r:id="rId13"/>
    <p:sldLayoutId id="2147483828" r:id="rId14"/>
    <p:sldLayoutId id="2147483829" r:id="rId15"/>
    <p:sldLayoutId id="2147483830" r:id="rId16"/>
    <p:sldLayoutId id="2147483831" r:id="rId17"/>
    <p:sldLayoutId id="2147483832" r:id="rId18"/>
    <p:sldLayoutId id="2147483833" r:id="rId19"/>
    <p:sldLayoutId id="2147483834" r:id="rId20"/>
    <p:sldLayoutId id="2147483835" r:id="rId21"/>
    <p:sldLayoutId id="2147483836" r:id="rId22"/>
    <p:sldLayoutId id="2147483837" r:id="rId23"/>
    <p:sldLayoutId id="2147483838" r:id="rId24"/>
    <p:sldLayoutId id="2147483839" r:id="rId25"/>
    <p:sldLayoutId id="2147483840" r:id="rId26"/>
    <p:sldLayoutId id="2147483841" r:id="rId27"/>
    <p:sldLayoutId id="2147483842" r:id="rId28"/>
    <p:sldLayoutId id="2147483843" r:id="rId29"/>
    <p:sldLayoutId id="2147483844" r:id="rId30"/>
    <p:sldLayoutId id="2147483845" r:id="rId31"/>
    <p:sldLayoutId id="2147483846" r:id="rId32"/>
    <p:sldLayoutId id="2147483847" r:id="rId33"/>
    <p:sldLayoutId id="2147483848" r:id="rId34"/>
    <p:sldLayoutId id="2147483849" r:id="rId35"/>
    <p:sldLayoutId id="2147483850" r:id="rId36"/>
    <p:sldLayoutId id="2147483851" r:id="rId37"/>
    <p:sldLayoutId id="2147483852" r:id="rId38"/>
    <p:sldLayoutId id="2147483853" r:id="rId39"/>
    <p:sldLayoutId id="2147483854" r:id="rId40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5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4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4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5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5.xml"/><Relationship Id="rId4" Type="http://schemas.openxmlformats.org/officeDocument/2006/relationships/comments" Target="../comments/commen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5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>
            <a:extLst>
              <a:ext uri="{FF2B5EF4-FFF2-40B4-BE49-F238E27FC236}">
                <a16:creationId xmlns:a16="http://schemas.microsoft.com/office/drawing/2014/main" id="{B6E67701-0ACE-4AF4-8EFB-5D0DB08701F8}"/>
              </a:ext>
            </a:extLst>
          </p:cNvPr>
          <p:cNvSpPr txBox="1"/>
          <p:nvPr/>
        </p:nvSpPr>
        <p:spPr>
          <a:xfrm>
            <a:off x="1075272" y="3551548"/>
            <a:ext cx="10033517" cy="9233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5400" b="1" spc="1000" dirty="0">
                <a:solidFill>
                  <a:schemeClr val="bg1"/>
                </a:solidFill>
                <a:latin typeface="+mn-ea"/>
                <a:ea typeface="+mn-ea"/>
              </a:rPr>
              <a:t>基于大规模日志的故障诊断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0C4F67A-72B7-4A3B-A48F-237CD87309ED}"/>
              </a:ext>
            </a:extLst>
          </p:cNvPr>
          <p:cNvSpPr txBox="1"/>
          <p:nvPr/>
        </p:nvSpPr>
        <p:spPr>
          <a:xfrm>
            <a:off x="1184426" y="5302296"/>
            <a:ext cx="9815207" cy="525657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/>
          <a:p>
            <a:pPr algn="just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dirty="0">
                <a:solidFill>
                  <a:schemeClr val="bg1"/>
                </a:solidFill>
                <a:latin typeface="+mn-lt"/>
                <a:ea typeface="+mn-ea"/>
              </a:rPr>
              <a:t>小组成员：郭镇远 王昊 陈紫涵 </a:t>
            </a:r>
            <a:r>
              <a:rPr lang="zh-CN" altLang="en-CN" sz="2400" dirty="0">
                <a:solidFill>
                  <a:schemeClr val="bg1"/>
                </a:solidFill>
                <a:latin typeface="+mn-lt"/>
                <a:ea typeface="+mn-ea"/>
              </a:rPr>
              <a:t>桑子玉</a:t>
            </a:r>
            <a:r>
              <a:rPr lang="zh-CN" altLang="en-US" sz="2400" dirty="0">
                <a:solidFill>
                  <a:schemeClr val="bg1"/>
                </a:solidFill>
                <a:latin typeface="+mn-lt"/>
                <a:ea typeface="+mn-ea"/>
              </a:rPr>
              <a:t>                   </a:t>
            </a:r>
            <a:r>
              <a:rPr lang="zh-CN" altLang="en-US" sz="2400" dirty="0">
                <a:solidFill>
                  <a:schemeClr val="bg1"/>
                </a:solidFill>
                <a:latin typeface="+mn-ea"/>
                <a:ea typeface="+mn-ea"/>
              </a:rPr>
              <a:t>时　间：</a:t>
            </a:r>
            <a:fld id="{7C913863-4CE9-4C23-B50F-69A814F8F0A4}" type="datetime5">
              <a:rPr lang="zh-CN" altLang="en-US" sz="2400" smtClean="0">
                <a:solidFill>
                  <a:schemeClr val="bg1"/>
                </a:solidFill>
                <a:latin typeface="+mn-ea"/>
                <a:ea typeface="+mn-ea"/>
              </a:rPr>
              <a:pPr algn="just" eaLnBrk="1" fontAlgn="auto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t>2022/5/4</a:t>
            </a:fld>
            <a:endParaRPr lang="en-US" altLang="zh-CN" sz="240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3" name="矩形 2"/>
          <p:cNvSpPr/>
          <p:nvPr/>
        </p:nvSpPr>
        <p:spPr>
          <a:xfrm flipV="1">
            <a:off x="4212077" y="4931923"/>
            <a:ext cx="4075889" cy="661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 spd="med">
    <p:pull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去除重复冗余数据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ACFFC922-C1F3-419D-B1E7-D7E0BBB372A6}"/>
              </a:ext>
            </a:extLst>
          </p:cNvPr>
          <p:cNvSpPr txBox="1"/>
          <p:nvPr/>
        </p:nvSpPr>
        <p:spPr>
          <a:xfrm>
            <a:off x="1634956" y="2511554"/>
            <a:ext cx="2853509" cy="619744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0" cap="none" spc="3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/>
                <a:ea typeface="微软雅黑"/>
              </a:rPr>
              <a:t>日志分组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ACFFC922-C1F3-419D-B1E7-D7E0BBB372A6}"/>
              </a:ext>
            </a:extLst>
          </p:cNvPr>
          <p:cNvSpPr txBox="1"/>
          <p:nvPr/>
        </p:nvSpPr>
        <p:spPr>
          <a:xfrm>
            <a:off x="7478171" y="2511554"/>
            <a:ext cx="2853509" cy="619744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0" cap="none" spc="3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/>
                <a:ea typeface="微软雅黑"/>
              </a:rPr>
              <a:t>剔除冗余数据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2A293663-D3EA-41D6-B7D2-3C1270AE30EF}"/>
              </a:ext>
            </a:extLst>
          </p:cNvPr>
          <p:cNvSpPr txBox="1"/>
          <p:nvPr/>
        </p:nvSpPr>
        <p:spPr>
          <a:xfrm>
            <a:off x="687832" y="1250911"/>
            <a:ext cx="10858500" cy="7611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CN" sz="2000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/>
                <a:ea typeface="微软雅黑"/>
              </a:rPr>
              <a:t>通过</a:t>
            </a:r>
            <a:r>
              <a:rPr lang="zh-CN" altLang="en-US" sz="2000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/>
                <a:ea typeface="微软雅黑"/>
              </a:rPr>
              <a:t>分析发现同一个时间段会出现大量相同类型的</a:t>
            </a:r>
            <a:r>
              <a:rPr lang="en-US" altLang="zh-CN" sz="2000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/>
                <a:ea typeface="微软雅黑"/>
              </a:rPr>
              <a:t>SEL</a:t>
            </a:r>
            <a:r>
              <a:rPr lang="zh-CN" altLang="en-US" sz="2000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/>
                <a:ea typeface="微软雅黑"/>
              </a:rPr>
              <a:t>日志数据，因此我们需要将这些</a:t>
            </a:r>
            <a:r>
              <a:rPr lang="en-US" altLang="zh-CN" sz="2000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/>
                <a:ea typeface="微软雅黑"/>
              </a:rPr>
              <a:t>SEL</a:t>
            </a:r>
            <a:r>
              <a:rPr lang="zh-CN" altLang="en-US" sz="2000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/>
                <a:ea typeface="微软雅黑"/>
              </a:rPr>
              <a:t>日志数据进行剔除。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2A293663-D3EA-41D6-B7D2-3C1270AE30EF}"/>
              </a:ext>
            </a:extLst>
          </p:cNvPr>
          <p:cNvSpPr txBox="1"/>
          <p:nvPr/>
        </p:nvSpPr>
        <p:spPr>
          <a:xfrm>
            <a:off x="1634956" y="5246028"/>
            <a:ext cx="10858500" cy="36106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000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/>
                <a:ea typeface="微软雅黑"/>
              </a:rPr>
              <a:t>经过我们的冗余剔除，将</a:t>
            </a:r>
            <a:r>
              <a:rPr lang="en-US" altLang="zh-CN" sz="2000" b="1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/>
                <a:ea typeface="微软雅黑"/>
              </a:rPr>
              <a:t>1215210</a:t>
            </a:r>
            <a:r>
              <a:rPr lang="zh-CN" altLang="en-US" sz="2000" b="1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/>
                <a:ea typeface="微软雅黑"/>
              </a:rPr>
              <a:t>条</a:t>
            </a:r>
            <a:r>
              <a:rPr lang="en-US" altLang="zh-CN" sz="2000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/>
                <a:ea typeface="微软雅黑"/>
              </a:rPr>
              <a:t>SEL</a:t>
            </a:r>
            <a:r>
              <a:rPr lang="zh-CN" altLang="en-US" sz="2000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/>
                <a:ea typeface="微软雅黑"/>
              </a:rPr>
              <a:t>数据收敛到了</a:t>
            </a:r>
            <a:r>
              <a:rPr lang="en-US" altLang="zh-CN" sz="2000" b="1" spc="300" dirty="0">
                <a:latin typeface="微软雅黑"/>
                <a:ea typeface="微软雅黑"/>
              </a:rPr>
              <a:t>70321</a:t>
            </a:r>
            <a:r>
              <a:rPr lang="zh-CN" altLang="en-US" sz="2000" b="1" spc="300" dirty="0">
                <a:latin typeface="微软雅黑"/>
                <a:ea typeface="微软雅黑"/>
              </a:rPr>
              <a:t>条</a:t>
            </a:r>
            <a:r>
              <a:rPr lang="zh-CN" altLang="en-US" sz="2000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/>
                <a:ea typeface="微软雅黑"/>
              </a:rPr>
              <a:t>数据</a:t>
            </a:r>
          </a:p>
        </p:txBody>
      </p:sp>
      <p:sp>
        <p:nvSpPr>
          <p:cNvPr id="7" name="文本框 20">
            <a:extLst>
              <a:ext uri="{FF2B5EF4-FFF2-40B4-BE49-F238E27FC236}">
                <a16:creationId xmlns:a16="http://schemas.microsoft.com/office/drawing/2014/main" id="{0617D561-8DD8-9799-3EEE-0367F07D077E}"/>
              </a:ext>
            </a:extLst>
          </p:cNvPr>
          <p:cNvSpPr txBox="1"/>
          <p:nvPr/>
        </p:nvSpPr>
        <p:spPr>
          <a:xfrm>
            <a:off x="960180" y="3326946"/>
            <a:ext cx="4203059" cy="11612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000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/>
                <a:ea typeface="微软雅黑"/>
              </a:rPr>
              <a:t>使用</a:t>
            </a:r>
            <a:r>
              <a:rPr lang="en-US" altLang="zh-CN" sz="2000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/>
                <a:ea typeface="微软雅黑"/>
              </a:rPr>
              <a:t>pandas</a:t>
            </a:r>
            <a:r>
              <a:rPr lang="zh-CN" altLang="en-US" sz="2000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/>
                <a:ea typeface="微软雅黑"/>
              </a:rPr>
              <a:t>的</a:t>
            </a:r>
            <a:r>
              <a:rPr lang="en-US" altLang="zh-CN" sz="2000" spc="300" dirty="0" err="1">
                <a:solidFill>
                  <a:srgbClr val="000000">
                    <a:lumMod val="85000"/>
                    <a:lumOff val="15000"/>
                  </a:srgbClr>
                </a:solidFill>
                <a:latin typeface="微软雅黑"/>
                <a:ea typeface="微软雅黑"/>
              </a:rPr>
              <a:t>groupby</a:t>
            </a:r>
            <a:r>
              <a:rPr lang="zh-CN" altLang="en-US" sz="2000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/>
                <a:ea typeface="微软雅黑"/>
              </a:rPr>
              <a:t>功能，获取相同</a:t>
            </a:r>
            <a:r>
              <a:rPr lang="en-US" altLang="zh-CN" sz="2000" spc="300" dirty="0" err="1">
                <a:solidFill>
                  <a:srgbClr val="000000">
                    <a:lumMod val="85000"/>
                    <a:lumOff val="15000"/>
                  </a:srgbClr>
                </a:solidFill>
                <a:latin typeface="微软雅黑"/>
                <a:ea typeface="微软雅黑"/>
              </a:rPr>
              <a:t>sn</a:t>
            </a:r>
            <a:r>
              <a:rPr lang="zh-CN" altLang="en-US" sz="2000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/>
                <a:ea typeface="微软雅黑"/>
              </a:rPr>
              <a:t>在不同</a:t>
            </a:r>
            <a:r>
              <a:rPr lang="en-US" altLang="zh-CN" sz="2000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/>
                <a:ea typeface="微软雅黑"/>
              </a:rPr>
              <a:t>time</a:t>
            </a:r>
            <a:r>
              <a:rPr lang="zh-CN" altLang="en-US" sz="2000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/>
                <a:ea typeface="微软雅黑"/>
              </a:rPr>
              <a:t>发生的日志数据</a:t>
            </a:r>
          </a:p>
        </p:txBody>
      </p:sp>
      <p:sp>
        <p:nvSpPr>
          <p:cNvPr id="8" name="文本框 20">
            <a:extLst>
              <a:ext uri="{FF2B5EF4-FFF2-40B4-BE49-F238E27FC236}">
                <a16:creationId xmlns:a16="http://schemas.microsoft.com/office/drawing/2014/main" id="{E08B0992-1510-ECC3-6EAC-8A3894163453}"/>
              </a:ext>
            </a:extLst>
          </p:cNvPr>
          <p:cNvSpPr txBox="1"/>
          <p:nvPr/>
        </p:nvSpPr>
        <p:spPr>
          <a:xfrm>
            <a:off x="6672594" y="3292918"/>
            <a:ext cx="4464665" cy="11612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000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/>
                <a:ea typeface="微软雅黑"/>
              </a:rPr>
              <a:t>设立时间阈值，在相同</a:t>
            </a:r>
            <a:r>
              <a:rPr lang="en-US" altLang="zh-CN" sz="2000" spc="300" dirty="0" err="1">
                <a:solidFill>
                  <a:srgbClr val="000000">
                    <a:lumMod val="85000"/>
                    <a:lumOff val="15000"/>
                  </a:srgbClr>
                </a:solidFill>
                <a:latin typeface="微软雅黑"/>
                <a:ea typeface="微软雅黑"/>
              </a:rPr>
              <a:t>sn</a:t>
            </a:r>
            <a:r>
              <a:rPr lang="zh-CN" altLang="en-US" sz="2000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/>
                <a:ea typeface="微软雅黑"/>
              </a:rPr>
              <a:t>上同一个时间阈值内的重复数据视为冗余数据，将其剔除</a:t>
            </a:r>
          </a:p>
        </p:txBody>
      </p:sp>
    </p:spTree>
    <p:extLst>
      <p:ext uri="{BB962C8B-B14F-4D97-AF65-F5344CB8AC3E}">
        <p14:creationId xmlns:p14="http://schemas.microsoft.com/office/powerpoint/2010/main" val="4022842920"/>
      </p:ext>
    </p:extLst>
  </p:cSld>
  <p:clrMapOvr>
    <a:masterClrMapping/>
  </p:clrMapOvr>
  <p:transition spd="med">
    <p:pull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CN" dirty="0"/>
              <a:t>构建</a:t>
            </a:r>
            <a:r>
              <a:rPr lang="zh-CN" altLang="en-US" dirty="0"/>
              <a:t>告警事件</a:t>
            </a:r>
          </a:p>
        </p:txBody>
      </p:sp>
      <p:sp>
        <p:nvSpPr>
          <p:cNvPr id="6" name="文本框 19">
            <a:extLst>
              <a:ext uri="{FF2B5EF4-FFF2-40B4-BE49-F238E27FC236}">
                <a16:creationId xmlns:a16="http://schemas.microsoft.com/office/drawing/2014/main" id="{E3E6E3A4-9665-BA5C-333B-DD6BCAFBD474}"/>
              </a:ext>
            </a:extLst>
          </p:cNvPr>
          <p:cNvSpPr txBox="1"/>
          <p:nvPr/>
        </p:nvSpPr>
        <p:spPr>
          <a:xfrm>
            <a:off x="687832" y="1250911"/>
            <a:ext cx="10858500" cy="7611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CN" sz="2000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/>
                <a:ea typeface="微软雅黑"/>
              </a:rPr>
              <a:t>一条</a:t>
            </a:r>
            <a:r>
              <a:rPr lang="zh-CN" altLang="en-US" sz="2000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/>
                <a:ea typeface="微软雅黑"/>
              </a:rPr>
              <a:t>标签数据并不是由对应的</a:t>
            </a:r>
            <a:r>
              <a:rPr lang="en-US" altLang="zh-CN" sz="2000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/>
                <a:ea typeface="微软雅黑"/>
              </a:rPr>
              <a:t>SEL</a:t>
            </a:r>
            <a:r>
              <a:rPr lang="zh-CN" altLang="en-US" sz="2000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/>
                <a:ea typeface="微软雅黑"/>
              </a:rPr>
              <a:t>日志组成，而是在发生错误的时间段内的多条</a:t>
            </a:r>
            <a:r>
              <a:rPr lang="en-US" altLang="zh-CN" sz="2000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/>
                <a:ea typeface="微软雅黑"/>
              </a:rPr>
              <a:t>SEL</a:t>
            </a:r>
            <a:r>
              <a:rPr lang="zh-CN" altLang="en-US" sz="2000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/>
                <a:ea typeface="微软雅黑"/>
              </a:rPr>
              <a:t>日志数据构成，因此需要将标签数据与</a:t>
            </a:r>
            <a:r>
              <a:rPr lang="en-US" altLang="zh-CN" sz="2000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/>
                <a:ea typeface="微软雅黑"/>
              </a:rPr>
              <a:t>SEL</a:t>
            </a:r>
            <a:r>
              <a:rPr lang="zh-CN" altLang="en-US" sz="2000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/>
                <a:ea typeface="微软雅黑"/>
              </a:rPr>
              <a:t>日志数据组合构建告警事件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207AB486-A7F4-DE9A-0ED9-E95D91382D69}"/>
              </a:ext>
            </a:extLst>
          </p:cNvPr>
          <p:cNvSpPr/>
          <p:nvPr/>
        </p:nvSpPr>
        <p:spPr>
          <a:xfrm>
            <a:off x="1024716" y="3985918"/>
            <a:ext cx="649705" cy="360947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29CDB41-E15D-B77F-8E6B-93AA525DE80A}"/>
              </a:ext>
            </a:extLst>
          </p:cNvPr>
          <p:cNvSpPr txBox="1"/>
          <p:nvPr/>
        </p:nvSpPr>
        <p:spPr>
          <a:xfrm>
            <a:off x="1113767" y="3985918"/>
            <a:ext cx="471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SN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1E5DAD3D-9E40-0A8A-D966-8BEC17A88FF0}"/>
              </a:ext>
            </a:extLst>
          </p:cNvPr>
          <p:cNvSpPr/>
          <p:nvPr/>
        </p:nvSpPr>
        <p:spPr>
          <a:xfrm>
            <a:off x="2346157" y="2831744"/>
            <a:ext cx="1371601" cy="300790"/>
          </a:xfrm>
          <a:prstGeom prst="roundRect">
            <a:avLst>
              <a:gd name="adj" fmla="val 0"/>
            </a:avLst>
          </a:prstGeom>
          <a:noFill/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E9452B-FF15-A655-E563-F8041B5DB57F}"/>
              </a:ext>
            </a:extLst>
          </p:cNvPr>
          <p:cNvSpPr txBox="1"/>
          <p:nvPr/>
        </p:nvSpPr>
        <p:spPr>
          <a:xfrm>
            <a:off x="2346157" y="2797473"/>
            <a:ext cx="1468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fault time 1</a:t>
            </a:r>
            <a:endParaRPr lang="en-CN" dirty="0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ACE1A929-D0E8-235D-D348-C1B90D356056}"/>
              </a:ext>
            </a:extLst>
          </p:cNvPr>
          <p:cNvSpPr/>
          <p:nvPr/>
        </p:nvSpPr>
        <p:spPr>
          <a:xfrm>
            <a:off x="2324126" y="3667812"/>
            <a:ext cx="1371601" cy="300790"/>
          </a:xfrm>
          <a:prstGeom prst="roundRect">
            <a:avLst>
              <a:gd name="adj" fmla="val 0"/>
            </a:avLst>
          </a:prstGeom>
          <a:noFill/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C5E7C17-05F6-FA47-734B-169A8472F473}"/>
              </a:ext>
            </a:extLst>
          </p:cNvPr>
          <p:cNvSpPr txBox="1"/>
          <p:nvPr/>
        </p:nvSpPr>
        <p:spPr>
          <a:xfrm>
            <a:off x="2324126" y="3633541"/>
            <a:ext cx="1468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fault time 2</a:t>
            </a:r>
            <a:endParaRPr lang="en-CN" dirty="0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17D6E0D4-C0BE-2761-A1AD-D3B8CE269734}"/>
              </a:ext>
            </a:extLst>
          </p:cNvPr>
          <p:cNvSpPr/>
          <p:nvPr/>
        </p:nvSpPr>
        <p:spPr>
          <a:xfrm>
            <a:off x="2346157" y="5272028"/>
            <a:ext cx="1371601" cy="300790"/>
          </a:xfrm>
          <a:prstGeom prst="roundRect">
            <a:avLst>
              <a:gd name="adj" fmla="val 0"/>
            </a:avLst>
          </a:prstGeom>
          <a:noFill/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1A612B2-6B50-27BA-4F68-4F69E3563B1A}"/>
              </a:ext>
            </a:extLst>
          </p:cNvPr>
          <p:cNvSpPr txBox="1"/>
          <p:nvPr/>
        </p:nvSpPr>
        <p:spPr>
          <a:xfrm>
            <a:off x="2346157" y="5237757"/>
            <a:ext cx="1468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fault time n</a:t>
            </a:r>
            <a:endParaRPr lang="en-CN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B6C9C3E-E187-3C7A-77A7-AA2B374242CB}"/>
              </a:ext>
            </a:extLst>
          </p:cNvPr>
          <p:cNvCxnSpPr>
            <a:cxnSpLocks/>
            <a:stCxn id="2" idx="3"/>
            <a:endCxn id="7" idx="1"/>
          </p:cNvCxnSpPr>
          <p:nvPr/>
        </p:nvCxnSpPr>
        <p:spPr>
          <a:xfrm flipV="1">
            <a:off x="1674421" y="2982139"/>
            <a:ext cx="671736" cy="11842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E0E9B4A-1C4B-9BC8-3987-B95A73697243}"/>
              </a:ext>
            </a:extLst>
          </p:cNvPr>
          <p:cNvCxnSpPr>
            <a:cxnSpLocks/>
            <a:stCxn id="2" idx="3"/>
            <a:endCxn id="15" idx="1"/>
          </p:cNvCxnSpPr>
          <p:nvPr/>
        </p:nvCxnSpPr>
        <p:spPr>
          <a:xfrm flipV="1">
            <a:off x="1674421" y="3818207"/>
            <a:ext cx="649705" cy="3481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F002EB6-B496-EC91-A4CA-14F9AB553698}"/>
              </a:ext>
            </a:extLst>
          </p:cNvPr>
          <p:cNvCxnSpPr>
            <a:cxnSpLocks/>
            <a:stCxn id="2" idx="3"/>
            <a:endCxn id="17" idx="1"/>
          </p:cNvCxnSpPr>
          <p:nvPr/>
        </p:nvCxnSpPr>
        <p:spPr>
          <a:xfrm>
            <a:off x="1674421" y="4166392"/>
            <a:ext cx="671736" cy="12560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E343B21B-9481-C7FE-407E-32E5DF137378}"/>
              </a:ext>
            </a:extLst>
          </p:cNvPr>
          <p:cNvSpPr txBox="1"/>
          <p:nvPr/>
        </p:nvSpPr>
        <p:spPr>
          <a:xfrm rot="5400000">
            <a:off x="2561315" y="4469608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……….</a:t>
            </a:r>
          </a:p>
        </p:txBody>
      </p:sp>
      <p:sp>
        <p:nvSpPr>
          <p:cNvPr id="31" name="Right Brace 30">
            <a:extLst>
              <a:ext uri="{FF2B5EF4-FFF2-40B4-BE49-F238E27FC236}">
                <a16:creationId xmlns:a16="http://schemas.microsoft.com/office/drawing/2014/main" id="{6C40E229-FED4-23FE-AF3B-47F36B2E4424}"/>
              </a:ext>
            </a:extLst>
          </p:cNvPr>
          <p:cNvSpPr/>
          <p:nvPr/>
        </p:nvSpPr>
        <p:spPr>
          <a:xfrm>
            <a:off x="3814829" y="2982139"/>
            <a:ext cx="336066" cy="765517"/>
          </a:xfrm>
          <a:prstGeom prst="rightBrace">
            <a:avLst>
              <a:gd name="adj1" fmla="val 33394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2" name="Right Brace 31">
            <a:extLst>
              <a:ext uri="{FF2B5EF4-FFF2-40B4-BE49-F238E27FC236}">
                <a16:creationId xmlns:a16="http://schemas.microsoft.com/office/drawing/2014/main" id="{8B9E16FB-C1C5-D33E-20BB-426A08DB5041}"/>
              </a:ext>
            </a:extLst>
          </p:cNvPr>
          <p:cNvSpPr/>
          <p:nvPr/>
        </p:nvSpPr>
        <p:spPr>
          <a:xfrm>
            <a:off x="3860794" y="3869071"/>
            <a:ext cx="336066" cy="369333"/>
          </a:xfrm>
          <a:prstGeom prst="rightBrace">
            <a:avLst>
              <a:gd name="adj1" fmla="val 33394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3" name="Right Brace 32">
            <a:extLst>
              <a:ext uri="{FF2B5EF4-FFF2-40B4-BE49-F238E27FC236}">
                <a16:creationId xmlns:a16="http://schemas.microsoft.com/office/drawing/2014/main" id="{B22A110B-DDA9-469A-729E-345078F9105F}"/>
              </a:ext>
            </a:extLst>
          </p:cNvPr>
          <p:cNvSpPr/>
          <p:nvPr/>
        </p:nvSpPr>
        <p:spPr>
          <a:xfrm>
            <a:off x="3860794" y="4346866"/>
            <a:ext cx="336066" cy="369334"/>
          </a:xfrm>
          <a:prstGeom prst="rightBrace">
            <a:avLst>
              <a:gd name="adj1" fmla="val 33394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4" name="Right Brace 33">
            <a:extLst>
              <a:ext uri="{FF2B5EF4-FFF2-40B4-BE49-F238E27FC236}">
                <a16:creationId xmlns:a16="http://schemas.microsoft.com/office/drawing/2014/main" id="{CE13C85F-EBAA-FB8B-13C5-F011EF8E23CE}"/>
              </a:ext>
            </a:extLst>
          </p:cNvPr>
          <p:cNvSpPr/>
          <p:nvPr/>
        </p:nvSpPr>
        <p:spPr>
          <a:xfrm>
            <a:off x="3882825" y="5010980"/>
            <a:ext cx="336066" cy="369334"/>
          </a:xfrm>
          <a:prstGeom prst="rightBrace">
            <a:avLst>
              <a:gd name="adj1" fmla="val 33394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2F9D533-9511-E230-8F68-9D3D85894619}"/>
              </a:ext>
            </a:extLst>
          </p:cNvPr>
          <p:cNvSpPr/>
          <p:nvPr/>
        </p:nvSpPr>
        <p:spPr>
          <a:xfrm>
            <a:off x="4355430" y="3132535"/>
            <a:ext cx="726445" cy="369332"/>
          </a:xfrm>
          <a:prstGeom prst="rect">
            <a:avLst/>
          </a:prstGeom>
          <a:noFill/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74B298A-1B1B-75CD-5540-7644A5737ACA}"/>
              </a:ext>
            </a:extLst>
          </p:cNvPr>
          <p:cNvSpPr txBox="1"/>
          <p:nvPr/>
        </p:nvSpPr>
        <p:spPr>
          <a:xfrm>
            <a:off x="4307305" y="3132534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msg1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720C4E46-C340-D1FC-FEE8-E845661ECD8E}"/>
              </a:ext>
            </a:extLst>
          </p:cNvPr>
          <p:cNvSpPr/>
          <p:nvPr/>
        </p:nvSpPr>
        <p:spPr>
          <a:xfrm>
            <a:off x="5130000" y="3139339"/>
            <a:ext cx="726445" cy="369332"/>
          </a:xfrm>
          <a:prstGeom prst="rect">
            <a:avLst/>
          </a:prstGeom>
          <a:noFill/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2C7A04F-9324-574D-EB57-14854FC56A0E}"/>
              </a:ext>
            </a:extLst>
          </p:cNvPr>
          <p:cNvSpPr txBox="1"/>
          <p:nvPr/>
        </p:nvSpPr>
        <p:spPr>
          <a:xfrm>
            <a:off x="5081875" y="3139338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msg2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9793C47-7028-6042-BC6F-C6B6EB04CC0C}"/>
              </a:ext>
            </a:extLst>
          </p:cNvPr>
          <p:cNvSpPr/>
          <p:nvPr/>
        </p:nvSpPr>
        <p:spPr>
          <a:xfrm>
            <a:off x="5908163" y="3140367"/>
            <a:ext cx="726445" cy="369332"/>
          </a:xfrm>
          <a:prstGeom prst="rect">
            <a:avLst/>
          </a:prstGeom>
          <a:noFill/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394D87D-4461-AE73-9632-F3AA1BDB8D10}"/>
              </a:ext>
            </a:extLst>
          </p:cNvPr>
          <p:cNvSpPr txBox="1"/>
          <p:nvPr/>
        </p:nvSpPr>
        <p:spPr>
          <a:xfrm>
            <a:off x="5860038" y="3140366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msg3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D34DF94F-B600-6B23-DA19-53D02FD7E1BC}"/>
              </a:ext>
            </a:extLst>
          </p:cNvPr>
          <p:cNvSpPr/>
          <p:nvPr/>
        </p:nvSpPr>
        <p:spPr>
          <a:xfrm>
            <a:off x="6713741" y="3142071"/>
            <a:ext cx="726445" cy="369332"/>
          </a:xfrm>
          <a:prstGeom prst="rect">
            <a:avLst/>
          </a:prstGeom>
          <a:noFill/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D1C9835-CF10-6E5C-2FA1-6817C8DD9FCE}"/>
              </a:ext>
            </a:extLst>
          </p:cNvPr>
          <p:cNvSpPr txBox="1"/>
          <p:nvPr/>
        </p:nvSpPr>
        <p:spPr>
          <a:xfrm>
            <a:off x="6665616" y="3142070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msg4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BB79F1A-3E4B-CD4D-18CC-36F0EF555BCE}"/>
              </a:ext>
            </a:extLst>
          </p:cNvPr>
          <p:cNvSpPr/>
          <p:nvPr/>
        </p:nvSpPr>
        <p:spPr>
          <a:xfrm>
            <a:off x="7536017" y="3144076"/>
            <a:ext cx="726445" cy="369332"/>
          </a:xfrm>
          <a:prstGeom prst="rect">
            <a:avLst/>
          </a:prstGeom>
          <a:noFill/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81A7A82-64E3-0121-0F63-2159060B843B}"/>
              </a:ext>
            </a:extLst>
          </p:cNvPr>
          <p:cNvSpPr txBox="1"/>
          <p:nvPr/>
        </p:nvSpPr>
        <p:spPr>
          <a:xfrm>
            <a:off x="7487892" y="3144075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msg5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1ACDDB70-CB63-0D36-3A60-6B1386CCC10E}"/>
              </a:ext>
            </a:extLst>
          </p:cNvPr>
          <p:cNvSpPr/>
          <p:nvPr/>
        </p:nvSpPr>
        <p:spPr>
          <a:xfrm>
            <a:off x="9154639" y="3132535"/>
            <a:ext cx="726445" cy="369332"/>
          </a:xfrm>
          <a:prstGeom prst="rect">
            <a:avLst/>
          </a:prstGeom>
          <a:noFill/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3854902-7806-2A85-FB2B-2AD55F09B087}"/>
              </a:ext>
            </a:extLst>
          </p:cNvPr>
          <p:cNvSpPr txBox="1"/>
          <p:nvPr/>
        </p:nvSpPr>
        <p:spPr>
          <a:xfrm>
            <a:off x="9106514" y="3132534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msgn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A3040D7-48A0-B68D-DF68-6DD096A750B0}"/>
              </a:ext>
            </a:extLst>
          </p:cNvPr>
          <p:cNvSpPr txBox="1"/>
          <p:nvPr/>
        </p:nvSpPr>
        <p:spPr>
          <a:xfrm>
            <a:off x="8443005" y="3166805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…..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B10AB4D1-C137-957F-F517-D06801BE851F}"/>
              </a:ext>
            </a:extLst>
          </p:cNvPr>
          <p:cNvSpPr/>
          <p:nvPr/>
        </p:nvSpPr>
        <p:spPr>
          <a:xfrm>
            <a:off x="4342056" y="3869073"/>
            <a:ext cx="726445" cy="369332"/>
          </a:xfrm>
          <a:prstGeom prst="rect">
            <a:avLst/>
          </a:prstGeom>
          <a:noFill/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7A40857-3975-9429-DBBD-2D2D4F30251D}"/>
              </a:ext>
            </a:extLst>
          </p:cNvPr>
          <p:cNvSpPr txBox="1"/>
          <p:nvPr/>
        </p:nvSpPr>
        <p:spPr>
          <a:xfrm>
            <a:off x="4293931" y="3869072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msg1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369892BA-EE3B-FEA1-E44D-936385F76039}"/>
              </a:ext>
            </a:extLst>
          </p:cNvPr>
          <p:cNvSpPr/>
          <p:nvPr/>
        </p:nvSpPr>
        <p:spPr>
          <a:xfrm>
            <a:off x="5116626" y="3875877"/>
            <a:ext cx="726445" cy="369332"/>
          </a:xfrm>
          <a:prstGeom prst="rect">
            <a:avLst/>
          </a:prstGeom>
          <a:noFill/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0F4FCBE-DA62-BA34-BA51-A318987AFD30}"/>
              </a:ext>
            </a:extLst>
          </p:cNvPr>
          <p:cNvSpPr txBox="1"/>
          <p:nvPr/>
        </p:nvSpPr>
        <p:spPr>
          <a:xfrm>
            <a:off x="5068501" y="3875876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msg2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4BFED8F-F30E-4796-E9CC-90E1333DB616}"/>
              </a:ext>
            </a:extLst>
          </p:cNvPr>
          <p:cNvSpPr/>
          <p:nvPr/>
        </p:nvSpPr>
        <p:spPr>
          <a:xfrm>
            <a:off x="5894789" y="3876905"/>
            <a:ext cx="726445" cy="369332"/>
          </a:xfrm>
          <a:prstGeom prst="rect">
            <a:avLst/>
          </a:prstGeom>
          <a:noFill/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5229626-2E46-5596-270B-70D14FA3D25A}"/>
              </a:ext>
            </a:extLst>
          </p:cNvPr>
          <p:cNvSpPr txBox="1"/>
          <p:nvPr/>
        </p:nvSpPr>
        <p:spPr>
          <a:xfrm>
            <a:off x="5846664" y="3876904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msg3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D5B1B300-0D73-09F0-6BEB-49AFC84377AF}"/>
              </a:ext>
            </a:extLst>
          </p:cNvPr>
          <p:cNvSpPr/>
          <p:nvPr/>
        </p:nvSpPr>
        <p:spPr>
          <a:xfrm>
            <a:off x="6700367" y="3878609"/>
            <a:ext cx="726445" cy="369332"/>
          </a:xfrm>
          <a:prstGeom prst="rect">
            <a:avLst/>
          </a:prstGeom>
          <a:noFill/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574490EB-462D-030D-D91A-CA0B8FC3E73F}"/>
              </a:ext>
            </a:extLst>
          </p:cNvPr>
          <p:cNvSpPr txBox="1"/>
          <p:nvPr/>
        </p:nvSpPr>
        <p:spPr>
          <a:xfrm>
            <a:off x="6652242" y="3878608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msg4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7E3CAF50-C655-2AFE-7C40-4885AB3E18D3}"/>
              </a:ext>
            </a:extLst>
          </p:cNvPr>
          <p:cNvSpPr/>
          <p:nvPr/>
        </p:nvSpPr>
        <p:spPr>
          <a:xfrm>
            <a:off x="7522643" y="3880614"/>
            <a:ext cx="726445" cy="369332"/>
          </a:xfrm>
          <a:prstGeom prst="rect">
            <a:avLst/>
          </a:prstGeom>
          <a:noFill/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6E31436B-96CB-27B6-BC58-96DD98A931E4}"/>
              </a:ext>
            </a:extLst>
          </p:cNvPr>
          <p:cNvSpPr txBox="1"/>
          <p:nvPr/>
        </p:nvSpPr>
        <p:spPr>
          <a:xfrm>
            <a:off x="7474518" y="3880613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msg5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1E802AA2-3CF7-26FF-5222-49A205DDDE05}"/>
              </a:ext>
            </a:extLst>
          </p:cNvPr>
          <p:cNvSpPr/>
          <p:nvPr/>
        </p:nvSpPr>
        <p:spPr>
          <a:xfrm>
            <a:off x="9141265" y="3869073"/>
            <a:ext cx="726445" cy="369332"/>
          </a:xfrm>
          <a:prstGeom prst="rect">
            <a:avLst/>
          </a:prstGeom>
          <a:noFill/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F451B985-89B1-839B-A811-4CFE0927F661}"/>
              </a:ext>
            </a:extLst>
          </p:cNvPr>
          <p:cNvSpPr txBox="1"/>
          <p:nvPr/>
        </p:nvSpPr>
        <p:spPr>
          <a:xfrm>
            <a:off x="9093140" y="3869072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msgn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67FC69DE-F2D9-42A7-4F9A-B6AEF1E29B7C}"/>
              </a:ext>
            </a:extLst>
          </p:cNvPr>
          <p:cNvSpPr txBox="1"/>
          <p:nvPr/>
        </p:nvSpPr>
        <p:spPr>
          <a:xfrm>
            <a:off x="8429631" y="3903343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…..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BC9A68A6-2D70-B697-A425-2D141A3F7994}"/>
              </a:ext>
            </a:extLst>
          </p:cNvPr>
          <p:cNvSpPr/>
          <p:nvPr/>
        </p:nvSpPr>
        <p:spPr>
          <a:xfrm>
            <a:off x="4342055" y="4355251"/>
            <a:ext cx="726445" cy="369332"/>
          </a:xfrm>
          <a:prstGeom prst="rect">
            <a:avLst/>
          </a:prstGeom>
          <a:noFill/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4C4FA160-D958-FBAF-E81D-CB412781581F}"/>
              </a:ext>
            </a:extLst>
          </p:cNvPr>
          <p:cNvSpPr txBox="1"/>
          <p:nvPr/>
        </p:nvSpPr>
        <p:spPr>
          <a:xfrm>
            <a:off x="4293930" y="4355250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msg1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4E66B08D-D419-66EC-6887-59361276E9A0}"/>
              </a:ext>
            </a:extLst>
          </p:cNvPr>
          <p:cNvSpPr/>
          <p:nvPr/>
        </p:nvSpPr>
        <p:spPr>
          <a:xfrm>
            <a:off x="5116625" y="4362055"/>
            <a:ext cx="726445" cy="369332"/>
          </a:xfrm>
          <a:prstGeom prst="rect">
            <a:avLst/>
          </a:prstGeom>
          <a:noFill/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59C04684-7550-6049-9070-3AB5C5D0411D}"/>
              </a:ext>
            </a:extLst>
          </p:cNvPr>
          <p:cNvSpPr txBox="1"/>
          <p:nvPr/>
        </p:nvSpPr>
        <p:spPr>
          <a:xfrm>
            <a:off x="5068500" y="4362054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msg2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3659A5B1-77BC-6FFB-CB6F-959FD9EC6170}"/>
              </a:ext>
            </a:extLst>
          </p:cNvPr>
          <p:cNvSpPr/>
          <p:nvPr/>
        </p:nvSpPr>
        <p:spPr>
          <a:xfrm>
            <a:off x="5894788" y="4363083"/>
            <a:ext cx="726445" cy="369332"/>
          </a:xfrm>
          <a:prstGeom prst="rect">
            <a:avLst/>
          </a:prstGeom>
          <a:noFill/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B62D7CE9-1AA7-0FD3-6B19-FE1B9E463B83}"/>
              </a:ext>
            </a:extLst>
          </p:cNvPr>
          <p:cNvSpPr txBox="1"/>
          <p:nvPr/>
        </p:nvSpPr>
        <p:spPr>
          <a:xfrm>
            <a:off x="5846663" y="4363082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msg3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16D2BAE0-DA45-CD8E-8EB3-5A291936C166}"/>
              </a:ext>
            </a:extLst>
          </p:cNvPr>
          <p:cNvSpPr/>
          <p:nvPr/>
        </p:nvSpPr>
        <p:spPr>
          <a:xfrm>
            <a:off x="6700366" y="4364787"/>
            <a:ext cx="726445" cy="369332"/>
          </a:xfrm>
          <a:prstGeom prst="rect">
            <a:avLst/>
          </a:prstGeom>
          <a:noFill/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29D1FEEC-70F3-085F-5C5A-71D11A689E3A}"/>
              </a:ext>
            </a:extLst>
          </p:cNvPr>
          <p:cNvSpPr txBox="1"/>
          <p:nvPr/>
        </p:nvSpPr>
        <p:spPr>
          <a:xfrm>
            <a:off x="6652241" y="4364786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msg4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755977D-BD94-DCC7-4D19-5723866507EF}"/>
              </a:ext>
            </a:extLst>
          </p:cNvPr>
          <p:cNvSpPr/>
          <p:nvPr/>
        </p:nvSpPr>
        <p:spPr>
          <a:xfrm>
            <a:off x="7522642" y="4366792"/>
            <a:ext cx="726445" cy="369332"/>
          </a:xfrm>
          <a:prstGeom prst="rect">
            <a:avLst/>
          </a:prstGeom>
          <a:noFill/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27FCF1E4-5CE3-FBD5-FCA9-5B33244F539E}"/>
              </a:ext>
            </a:extLst>
          </p:cNvPr>
          <p:cNvSpPr txBox="1"/>
          <p:nvPr/>
        </p:nvSpPr>
        <p:spPr>
          <a:xfrm>
            <a:off x="7474517" y="4366791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msg5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00756D0C-D14F-78C6-307B-E83809A68926}"/>
              </a:ext>
            </a:extLst>
          </p:cNvPr>
          <p:cNvSpPr/>
          <p:nvPr/>
        </p:nvSpPr>
        <p:spPr>
          <a:xfrm>
            <a:off x="9141264" y="4355251"/>
            <a:ext cx="726445" cy="369332"/>
          </a:xfrm>
          <a:prstGeom prst="rect">
            <a:avLst/>
          </a:prstGeom>
          <a:noFill/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637CA10D-D753-1E7A-C408-46181B3CC718}"/>
              </a:ext>
            </a:extLst>
          </p:cNvPr>
          <p:cNvSpPr txBox="1"/>
          <p:nvPr/>
        </p:nvSpPr>
        <p:spPr>
          <a:xfrm>
            <a:off x="9093139" y="4355250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msgn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410065A5-96A4-97C4-C14C-C626E8E077BD}"/>
              </a:ext>
            </a:extLst>
          </p:cNvPr>
          <p:cNvSpPr txBox="1"/>
          <p:nvPr/>
        </p:nvSpPr>
        <p:spPr>
          <a:xfrm>
            <a:off x="8429630" y="4389521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…..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C2C7911D-8DCD-7C4F-7105-2EC07004AFC1}"/>
              </a:ext>
            </a:extLst>
          </p:cNvPr>
          <p:cNvSpPr/>
          <p:nvPr/>
        </p:nvSpPr>
        <p:spPr>
          <a:xfrm>
            <a:off x="4355429" y="4977619"/>
            <a:ext cx="726445" cy="369332"/>
          </a:xfrm>
          <a:prstGeom prst="rect">
            <a:avLst/>
          </a:prstGeom>
          <a:noFill/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6057AAB7-4E54-A835-B2F4-326B2856FEED}"/>
              </a:ext>
            </a:extLst>
          </p:cNvPr>
          <p:cNvSpPr txBox="1"/>
          <p:nvPr/>
        </p:nvSpPr>
        <p:spPr>
          <a:xfrm>
            <a:off x="4307304" y="4977618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msg1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9A694FEA-E8E3-3AE9-74D1-5BA5696A50D3}"/>
              </a:ext>
            </a:extLst>
          </p:cNvPr>
          <p:cNvSpPr/>
          <p:nvPr/>
        </p:nvSpPr>
        <p:spPr>
          <a:xfrm>
            <a:off x="5129999" y="4984423"/>
            <a:ext cx="726445" cy="369332"/>
          </a:xfrm>
          <a:prstGeom prst="rect">
            <a:avLst/>
          </a:prstGeom>
          <a:noFill/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BE8568B-53A8-1490-0308-15ACD3593794}"/>
              </a:ext>
            </a:extLst>
          </p:cNvPr>
          <p:cNvSpPr txBox="1"/>
          <p:nvPr/>
        </p:nvSpPr>
        <p:spPr>
          <a:xfrm>
            <a:off x="5081874" y="4984422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msg2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29D76235-FEA4-C14A-81BF-AF2A4966D270}"/>
              </a:ext>
            </a:extLst>
          </p:cNvPr>
          <p:cNvSpPr/>
          <p:nvPr/>
        </p:nvSpPr>
        <p:spPr>
          <a:xfrm>
            <a:off x="5908162" y="4985451"/>
            <a:ext cx="726445" cy="369332"/>
          </a:xfrm>
          <a:prstGeom prst="rect">
            <a:avLst/>
          </a:prstGeom>
          <a:noFill/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68DA75FE-E10C-038C-516D-A2CA9E5774C9}"/>
              </a:ext>
            </a:extLst>
          </p:cNvPr>
          <p:cNvSpPr txBox="1"/>
          <p:nvPr/>
        </p:nvSpPr>
        <p:spPr>
          <a:xfrm>
            <a:off x="5860037" y="4985450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msg3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7412935D-2325-BA9B-46CD-344B230ABA46}"/>
              </a:ext>
            </a:extLst>
          </p:cNvPr>
          <p:cNvSpPr/>
          <p:nvPr/>
        </p:nvSpPr>
        <p:spPr>
          <a:xfrm>
            <a:off x="6713740" y="4987155"/>
            <a:ext cx="726445" cy="369332"/>
          </a:xfrm>
          <a:prstGeom prst="rect">
            <a:avLst/>
          </a:prstGeom>
          <a:noFill/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3839305D-B8B2-0CA7-BF41-AF15120F3B3E}"/>
              </a:ext>
            </a:extLst>
          </p:cNvPr>
          <p:cNvSpPr txBox="1"/>
          <p:nvPr/>
        </p:nvSpPr>
        <p:spPr>
          <a:xfrm>
            <a:off x="6665615" y="4987154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msg4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85772B0B-CD1A-5761-8F04-08121BBB0BF3}"/>
              </a:ext>
            </a:extLst>
          </p:cNvPr>
          <p:cNvSpPr/>
          <p:nvPr/>
        </p:nvSpPr>
        <p:spPr>
          <a:xfrm>
            <a:off x="7536016" y="4989160"/>
            <a:ext cx="726445" cy="369332"/>
          </a:xfrm>
          <a:prstGeom prst="rect">
            <a:avLst/>
          </a:prstGeom>
          <a:noFill/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C21B8249-F3AF-3DB6-7807-CF789F9A71B4}"/>
              </a:ext>
            </a:extLst>
          </p:cNvPr>
          <p:cNvSpPr txBox="1"/>
          <p:nvPr/>
        </p:nvSpPr>
        <p:spPr>
          <a:xfrm>
            <a:off x="7487891" y="4989159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msg5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D2DB36C6-F6EA-AC23-FA03-8BE9FD0351C3}"/>
              </a:ext>
            </a:extLst>
          </p:cNvPr>
          <p:cNvSpPr/>
          <p:nvPr/>
        </p:nvSpPr>
        <p:spPr>
          <a:xfrm>
            <a:off x="9154638" y="4977619"/>
            <a:ext cx="726445" cy="369332"/>
          </a:xfrm>
          <a:prstGeom prst="rect">
            <a:avLst/>
          </a:prstGeom>
          <a:noFill/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EDB8EE59-ADD2-2807-BE1F-7E14F227CDEA}"/>
              </a:ext>
            </a:extLst>
          </p:cNvPr>
          <p:cNvSpPr txBox="1"/>
          <p:nvPr/>
        </p:nvSpPr>
        <p:spPr>
          <a:xfrm>
            <a:off x="9106513" y="4977618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msgn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847F74C3-D6F8-0454-1890-2A3E3608FE3C}"/>
              </a:ext>
            </a:extLst>
          </p:cNvPr>
          <p:cNvSpPr txBox="1"/>
          <p:nvPr/>
        </p:nvSpPr>
        <p:spPr>
          <a:xfrm>
            <a:off x="8443004" y="5011889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…..</a:t>
            </a:r>
          </a:p>
        </p:txBody>
      </p:sp>
      <p:sp>
        <p:nvSpPr>
          <p:cNvPr id="93" name="Freeform 92">
            <a:extLst>
              <a:ext uri="{FF2B5EF4-FFF2-40B4-BE49-F238E27FC236}">
                <a16:creationId xmlns:a16="http://schemas.microsoft.com/office/drawing/2014/main" id="{69A9986E-69C3-501B-4F9D-4A89F17C330E}"/>
              </a:ext>
            </a:extLst>
          </p:cNvPr>
          <p:cNvSpPr/>
          <p:nvPr/>
        </p:nvSpPr>
        <p:spPr>
          <a:xfrm>
            <a:off x="937223" y="2531517"/>
            <a:ext cx="9881559" cy="2059770"/>
          </a:xfrm>
          <a:custGeom>
            <a:avLst/>
            <a:gdLst>
              <a:gd name="connsiteX0" fmla="*/ 1240 w 9881559"/>
              <a:gd name="connsiteY0" fmla="*/ 1926002 h 2059770"/>
              <a:gd name="connsiteX1" fmla="*/ 1047987 w 9881559"/>
              <a:gd name="connsiteY1" fmla="*/ 1793655 h 2059770"/>
              <a:gd name="connsiteX2" fmla="*/ 1408935 w 9881559"/>
              <a:gd name="connsiteY2" fmla="*/ 758939 h 2059770"/>
              <a:gd name="connsiteX3" fmla="*/ 3731029 w 9881559"/>
              <a:gd name="connsiteY3" fmla="*/ 1216139 h 2059770"/>
              <a:gd name="connsiteX4" fmla="*/ 9133208 w 9881559"/>
              <a:gd name="connsiteY4" fmla="*/ 1155981 h 2059770"/>
              <a:gd name="connsiteX5" fmla="*/ 8988829 w 9881559"/>
              <a:gd name="connsiteY5" fmla="*/ 313771 h 2059770"/>
              <a:gd name="connsiteX6" fmla="*/ 1276587 w 9881559"/>
              <a:gd name="connsiteY6" fmla="*/ 109234 h 2059770"/>
              <a:gd name="connsiteX7" fmla="*/ 1240 w 9881559"/>
              <a:gd name="connsiteY7" fmla="*/ 1926002 h 2059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881559" h="2059770">
                <a:moveTo>
                  <a:pt x="1240" y="1926002"/>
                </a:moveTo>
                <a:cubicBezTo>
                  <a:pt x="-36860" y="2206739"/>
                  <a:pt x="813371" y="1988166"/>
                  <a:pt x="1047987" y="1793655"/>
                </a:cubicBezTo>
                <a:cubicBezTo>
                  <a:pt x="1282603" y="1599144"/>
                  <a:pt x="961761" y="855192"/>
                  <a:pt x="1408935" y="758939"/>
                </a:cubicBezTo>
                <a:cubicBezTo>
                  <a:pt x="1856109" y="662686"/>
                  <a:pt x="2443650" y="1149965"/>
                  <a:pt x="3731029" y="1216139"/>
                </a:cubicBezTo>
                <a:cubicBezTo>
                  <a:pt x="5018408" y="1282313"/>
                  <a:pt x="8256908" y="1306376"/>
                  <a:pt x="9133208" y="1155981"/>
                </a:cubicBezTo>
                <a:cubicBezTo>
                  <a:pt x="10009508" y="1005586"/>
                  <a:pt x="10298266" y="488229"/>
                  <a:pt x="8988829" y="313771"/>
                </a:cubicBezTo>
                <a:cubicBezTo>
                  <a:pt x="7679392" y="139313"/>
                  <a:pt x="2768503" y="-163482"/>
                  <a:pt x="1276587" y="109234"/>
                </a:cubicBezTo>
                <a:cubicBezTo>
                  <a:pt x="-215329" y="381950"/>
                  <a:pt x="39340" y="1645265"/>
                  <a:pt x="1240" y="1926002"/>
                </a:cubicBezTo>
                <a:close/>
              </a:path>
            </a:pathLst>
          </a:custGeom>
          <a:noFill/>
          <a:ln w="412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962543884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预处理前后数据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9D257A0-0F84-64AF-86C7-F3334A715F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598" y="1094874"/>
            <a:ext cx="8009875" cy="287053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C7ECC67-0F0C-AE57-8604-31E190FDA3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0202" y="2911642"/>
            <a:ext cx="7924976" cy="328462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9401AED-4601-E08F-F17E-99D723085A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598" y="2125470"/>
            <a:ext cx="10910874" cy="3409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87612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687AA782-7166-43F9-962E-E8A84B1934A0}"/>
              </a:ext>
            </a:extLst>
          </p:cNvPr>
          <p:cNvSpPr txBox="1"/>
          <p:nvPr/>
        </p:nvSpPr>
        <p:spPr>
          <a:xfrm>
            <a:off x="1458412" y="2105561"/>
            <a:ext cx="2646878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600" b="1" spc="300" dirty="0">
                <a:gradFill>
                  <a:gsLst>
                    <a:gs pos="0">
                      <a:schemeClr val="accent1"/>
                    </a:gs>
                    <a:gs pos="90000">
                      <a:schemeClr val="accent1">
                        <a:alpha val="0"/>
                      </a:schemeClr>
                    </a:gs>
                  </a:gsLst>
                  <a:lin ang="5400000" scaled="1"/>
                </a:gradFill>
              </a:rPr>
              <a:t>03</a:t>
            </a:r>
            <a:endParaRPr lang="zh-CN" altLang="en-US" sz="16600" b="1" spc="300" dirty="0">
              <a:gradFill>
                <a:gsLst>
                  <a:gs pos="0">
                    <a:schemeClr val="accent1"/>
                  </a:gs>
                  <a:gs pos="90000">
                    <a:schemeClr val="accent1">
                      <a:alpha val="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646537D-7E47-4B9F-B532-AD200E213B24}"/>
              </a:ext>
            </a:extLst>
          </p:cNvPr>
          <p:cNvSpPr txBox="1"/>
          <p:nvPr/>
        </p:nvSpPr>
        <p:spPr>
          <a:xfrm>
            <a:off x="5550367" y="2400894"/>
            <a:ext cx="25442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spc="600" dirty="0"/>
              <a:t>算法描述</a:t>
            </a: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1B6F541E-B87E-4A95-B60E-7035BF308E17}"/>
              </a:ext>
            </a:extLst>
          </p:cNvPr>
          <p:cNvCxnSpPr/>
          <p:nvPr/>
        </p:nvCxnSpPr>
        <p:spPr>
          <a:xfrm>
            <a:off x="4728480" y="2143125"/>
            <a:ext cx="0" cy="257175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>
            <a:extLst>
              <a:ext uri="{FF2B5EF4-FFF2-40B4-BE49-F238E27FC236}">
                <a16:creationId xmlns:a16="http://schemas.microsoft.com/office/drawing/2014/main" id="{4F12246C-75E2-4D58-B0D6-1A4AE1F1978B}"/>
              </a:ext>
            </a:extLst>
          </p:cNvPr>
          <p:cNvSpPr/>
          <p:nvPr/>
        </p:nvSpPr>
        <p:spPr>
          <a:xfrm>
            <a:off x="5669549" y="3432579"/>
            <a:ext cx="720000" cy="101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1E414B75-D140-4E03-B375-68221EAF31A8}"/>
              </a:ext>
            </a:extLst>
          </p:cNvPr>
          <p:cNvGrpSpPr/>
          <p:nvPr/>
        </p:nvGrpSpPr>
        <p:grpSpPr>
          <a:xfrm>
            <a:off x="10467218" y="5850000"/>
            <a:ext cx="1052654" cy="108000"/>
            <a:chOff x="10467218" y="6126091"/>
            <a:chExt cx="1052654" cy="108000"/>
          </a:xfrm>
        </p:grpSpPr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17E4DDC7-34C2-496A-97C5-F07625B414E9}"/>
                </a:ext>
              </a:extLst>
            </p:cNvPr>
            <p:cNvSpPr/>
            <p:nvPr/>
          </p:nvSpPr>
          <p:spPr>
            <a:xfrm>
              <a:off x="10467218" y="6126091"/>
              <a:ext cx="108000" cy="108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F74E0525-26E5-4FB4-B7CA-7CD73815E2D5}"/>
                </a:ext>
              </a:extLst>
            </p:cNvPr>
            <p:cNvSpPr/>
            <p:nvPr/>
          </p:nvSpPr>
          <p:spPr>
            <a:xfrm>
              <a:off x="10703381" y="6126091"/>
              <a:ext cx="108000" cy="108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24BCF10B-2D83-4819-817B-BAA65A9EDDBB}"/>
                </a:ext>
              </a:extLst>
            </p:cNvPr>
            <p:cNvSpPr/>
            <p:nvPr/>
          </p:nvSpPr>
          <p:spPr>
            <a:xfrm>
              <a:off x="10939545" y="6126091"/>
              <a:ext cx="108000" cy="10800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6A975992-8959-442A-AAC2-9788D0960105}"/>
                </a:ext>
              </a:extLst>
            </p:cNvPr>
            <p:cNvSpPr/>
            <p:nvPr/>
          </p:nvSpPr>
          <p:spPr>
            <a:xfrm>
              <a:off x="11175708" y="6126091"/>
              <a:ext cx="108000" cy="108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E09E7360-1DB3-4405-A41E-1E01C2FA1674}"/>
                </a:ext>
              </a:extLst>
            </p:cNvPr>
            <p:cNvSpPr/>
            <p:nvPr/>
          </p:nvSpPr>
          <p:spPr>
            <a:xfrm>
              <a:off x="11411872" y="6126091"/>
              <a:ext cx="108000" cy="108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247848283"/>
      </p:ext>
    </p:extLst>
  </p:cSld>
  <p:clrMapOvr>
    <a:masterClrMapping/>
  </p:clrMapOvr>
  <p:transition spd="med">
    <p:pull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探索性分析</a:t>
            </a:r>
            <a:r>
              <a:rPr lang="en-US" altLang="zh-CN" dirty="0"/>
              <a:t>-</a:t>
            </a:r>
            <a:r>
              <a:rPr lang="zh-CN" altLang="en-US" dirty="0"/>
              <a:t>日志类型与错误关系统计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AD2721-0B0E-22DC-3B20-0AFAB544173F}"/>
              </a:ext>
            </a:extLst>
          </p:cNvPr>
          <p:cNvSpPr txBox="1"/>
          <p:nvPr/>
        </p:nvSpPr>
        <p:spPr>
          <a:xfrm>
            <a:off x="613611" y="1383633"/>
            <a:ext cx="110088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dirty="0"/>
              <a:t>我们将SEL日志的首字母作为日志类型进行分析</a:t>
            </a:r>
            <a:r>
              <a:rPr lang="zh-CN" altLang="en-US" dirty="0"/>
              <a:t>，可以发现不同的日志类型发生的错误类型数量统计并不是均匀的，甚至部分错误类型可以直接根据</a:t>
            </a:r>
            <a:r>
              <a:rPr lang="en-US" altLang="zh-CN" dirty="0"/>
              <a:t>SEL</a:t>
            </a:r>
            <a:r>
              <a:rPr lang="zh-CN" altLang="en-US" dirty="0"/>
              <a:t>日志类型直接区分，所以二者之间有着很强关系，是我们进行分类的主要属性。</a:t>
            </a:r>
            <a:endParaRPr lang="en-C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F1D99F5-9FFC-AEB7-F2C2-FA0B05F159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908" y="2935224"/>
            <a:ext cx="11820183" cy="2953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020018"/>
      </p:ext>
    </p:extLst>
  </p:cSld>
  <p:clrMapOvr>
    <a:masterClrMapping/>
  </p:clrMapOvr>
  <p:transition spd="med">
    <p:pull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探索性分析</a:t>
            </a:r>
            <a:r>
              <a:rPr lang="en-US" altLang="zh-CN" dirty="0"/>
              <a:t>-server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r>
              <a:rPr lang="zh-CN" altLang="en-US" dirty="0"/>
              <a:t>与错误类型关系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B7C93C9-9FF0-1185-0599-73919C5207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284" y="1783134"/>
            <a:ext cx="11213432" cy="446785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F4C55F3-A414-0CFF-4AD5-F4113B9CFEDE}"/>
              </a:ext>
            </a:extLst>
          </p:cNvPr>
          <p:cNvSpPr txBox="1"/>
          <p:nvPr/>
        </p:nvSpPr>
        <p:spPr>
          <a:xfrm>
            <a:off x="591553" y="1136803"/>
            <a:ext cx="110088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</a:t>
            </a:r>
            <a:r>
              <a:rPr lang="en-CN" dirty="0"/>
              <a:t>erver</a:t>
            </a:r>
            <a:r>
              <a:rPr lang="zh-CN" altLang="en-US" dirty="0"/>
              <a:t> </a:t>
            </a:r>
            <a:r>
              <a:rPr lang="en-US" altLang="zh-CN" dirty="0"/>
              <a:t>mode</a:t>
            </a:r>
            <a:r>
              <a:rPr lang="zh-CN" altLang="en-US" dirty="0"/>
              <a:t>与错误类型分布统计，可以发现不同的</a:t>
            </a:r>
            <a:r>
              <a:rPr lang="en-US" altLang="zh-CN" dirty="0"/>
              <a:t>server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r>
              <a:rPr lang="zh-CN" altLang="en-US" dirty="0"/>
              <a:t>之间发生的错误类型不是均匀的，所以二者存在关系。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2714285245"/>
      </p:ext>
    </p:extLst>
  </p:cSld>
  <p:clrMapOvr>
    <a:masterClrMapping/>
  </p:clrMapOvr>
  <p:transition spd="med">
    <p:pull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探索性分析</a:t>
            </a:r>
            <a:r>
              <a:rPr lang="en-US" altLang="zh-CN" dirty="0"/>
              <a:t>-</a:t>
            </a:r>
            <a:r>
              <a:rPr lang="zh-CN" altLang="en-US" dirty="0"/>
              <a:t>时间与错误类型关系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D28758-5447-0ECB-7A37-64F7F96108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317" y="3301289"/>
            <a:ext cx="11013366" cy="276554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7AC1CB2-1F5C-C74F-51C7-73B62DAEFD94}"/>
              </a:ext>
            </a:extLst>
          </p:cNvPr>
          <p:cNvSpPr txBox="1"/>
          <p:nvPr/>
        </p:nvSpPr>
        <p:spPr>
          <a:xfrm>
            <a:off x="589317" y="1660328"/>
            <a:ext cx="110088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</a:t>
            </a:r>
            <a:r>
              <a:rPr lang="en-CN" dirty="0"/>
              <a:t>ault</a:t>
            </a:r>
            <a:r>
              <a:rPr lang="zh-CN" altLang="en-US" dirty="0"/>
              <a:t> </a:t>
            </a:r>
            <a:r>
              <a:rPr lang="en-US" altLang="zh-CN" dirty="0"/>
              <a:t>time</a:t>
            </a:r>
            <a:r>
              <a:rPr lang="zh-CN" altLang="en-US" dirty="0"/>
              <a:t>与错误类型分布统计，可以发现时间与错误类型之间并不存在明显关系，我们可以认为这个属性对我们任务影响不大，因此忽略这个维度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448002880"/>
      </p:ext>
    </p:extLst>
  </p:cSld>
  <p:clrMapOvr>
    <a:masterClrMapping/>
  </p:clrMapOvr>
  <p:transition spd="med">
    <p:pull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特征构建</a:t>
            </a: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C26FDF4B-DF2A-42A0-AC9A-44EB3A58DC57}"/>
              </a:ext>
            </a:extLst>
          </p:cNvPr>
          <p:cNvSpPr/>
          <p:nvPr/>
        </p:nvSpPr>
        <p:spPr>
          <a:xfrm>
            <a:off x="4777429" y="2730279"/>
            <a:ext cx="720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BD6F4000-594E-40D3-940D-643B631BB399}"/>
              </a:ext>
            </a:extLst>
          </p:cNvPr>
          <p:cNvSpPr txBox="1"/>
          <p:nvPr/>
        </p:nvSpPr>
        <p:spPr>
          <a:xfrm>
            <a:off x="1732923" y="2022453"/>
            <a:ext cx="3905877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lang="en-US" altLang="zh-CN" sz="3200" b="1" spc="100" dirty="0">
                <a:solidFill>
                  <a:schemeClr val="accent1"/>
                </a:solidFill>
              </a:rPr>
              <a:t>word2vec</a:t>
            </a:r>
            <a:r>
              <a:rPr lang="zh-CN" altLang="en-US" sz="3200" b="1" spc="100" dirty="0">
                <a:solidFill>
                  <a:schemeClr val="accent1"/>
                </a:solidFill>
              </a:rPr>
              <a:t>构建特征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D3C07288-9E2C-41A0-9BD8-FC6941580CF1}"/>
              </a:ext>
            </a:extLst>
          </p:cNvPr>
          <p:cNvSpPr txBox="1"/>
          <p:nvPr/>
        </p:nvSpPr>
        <p:spPr>
          <a:xfrm>
            <a:off x="678858" y="2989828"/>
            <a:ext cx="4959942" cy="2405522"/>
          </a:xfrm>
          <a:prstGeom prst="rect">
            <a:avLst/>
          </a:prstGeom>
          <a:noFill/>
        </p:spPr>
        <p:txBody>
          <a:bodyPr wrap="square" lIns="0" rtlCol="0">
            <a:normAutofit/>
          </a:bodyPr>
          <a:lstStyle/>
          <a:p>
            <a:pPr algn="just" eaLnBrk="1">
              <a:lnSpc>
                <a:spcPct val="150000"/>
              </a:lnSpc>
            </a:pPr>
            <a:r>
              <a:rPr lang="en-US" altLang="zh-CN" sz="1600" spc="100" dirty="0"/>
              <a:t>Word2vec</a:t>
            </a:r>
            <a:r>
              <a:rPr lang="zh-CN" altLang="en-US" sz="1600" spc="100" dirty="0"/>
              <a:t>构建特征的方法可以将每个单词生成对应的词向量表示，每个词向量表示单词对应的特征，我们将每个单词对应的词向量叠加求出句子的特征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678EE4BB-86C1-4632-85D4-AFD8DA732254}"/>
              </a:ext>
            </a:extLst>
          </p:cNvPr>
          <p:cNvSpPr/>
          <p:nvPr/>
        </p:nvSpPr>
        <p:spPr>
          <a:xfrm>
            <a:off x="6703872" y="2724552"/>
            <a:ext cx="720000" cy="7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7E57FC14-8070-4F3F-87EA-DA88182E25E6}"/>
              </a:ext>
            </a:extLst>
          </p:cNvPr>
          <p:cNvSpPr txBox="1"/>
          <p:nvPr/>
        </p:nvSpPr>
        <p:spPr>
          <a:xfrm>
            <a:off x="6703872" y="1997816"/>
            <a:ext cx="3477875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lang="zh-CN" altLang="en-US" sz="3200" b="1" spc="100" dirty="0">
                <a:solidFill>
                  <a:schemeClr val="accent4"/>
                </a:solidFill>
              </a:rPr>
              <a:t>词频统计构建特征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9813BEEA-754F-47C9-8A5D-B53A56379029}"/>
              </a:ext>
            </a:extLst>
          </p:cNvPr>
          <p:cNvSpPr txBox="1"/>
          <p:nvPr/>
        </p:nvSpPr>
        <p:spPr>
          <a:xfrm>
            <a:off x="6686550" y="2989828"/>
            <a:ext cx="4826592" cy="2405522"/>
          </a:xfrm>
          <a:prstGeom prst="rect">
            <a:avLst/>
          </a:prstGeom>
          <a:noFill/>
        </p:spPr>
        <p:txBody>
          <a:bodyPr wrap="square" lIns="0" rtlCol="0">
            <a:normAutofit/>
          </a:bodyPr>
          <a:lstStyle/>
          <a:p>
            <a:pPr algn="just" eaLnBrk="1">
              <a:lnSpc>
                <a:spcPct val="150000"/>
              </a:lnSpc>
            </a:pPr>
            <a:r>
              <a:rPr lang="zh-CN" altLang="en-US" sz="1600" spc="100" dirty="0"/>
              <a:t>每个单词作为特征的维度，统计句子中出现单词的次数作为句子的特征</a:t>
            </a:r>
          </a:p>
        </p:txBody>
      </p: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C14ACC5A-7664-41DD-9813-A2F68F0E03E2}"/>
              </a:ext>
            </a:extLst>
          </p:cNvPr>
          <p:cNvCxnSpPr>
            <a:cxnSpLocks/>
          </p:cNvCxnSpPr>
          <p:nvPr/>
        </p:nvCxnSpPr>
        <p:spPr>
          <a:xfrm>
            <a:off x="6091989" y="1997816"/>
            <a:ext cx="0" cy="3198298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9623739"/>
      </p:ext>
    </p:extLst>
  </p:cSld>
  <p:clrMapOvr>
    <a:masterClrMapping/>
  </p:clrMapOvr>
  <p:transition spd="med">
    <p:pull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1A87F-E2EF-5048-86C3-2049633D4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特征构建</a:t>
            </a:r>
            <a:r>
              <a:rPr lang="en-US" altLang="zh-CN" dirty="0"/>
              <a:t>-word2vec</a:t>
            </a:r>
            <a:endParaRPr lang="en-C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010B0D-DF80-AA38-6CC0-0DB1B2E576F8}"/>
              </a:ext>
            </a:extLst>
          </p:cNvPr>
          <p:cNvSpPr txBox="1"/>
          <p:nvPr/>
        </p:nvSpPr>
        <p:spPr>
          <a:xfrm>
            <a:off x="820153" y="1190407"/>
            <a:ext cx="105516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  <a:r>
              <a:rPr lang="en-CN" dirty="0"/>
              <a:t>ord2vec有两种构建特征的模式</a:t>
            </a:r>
            <a:r>
              <a:rPr lang="zh-CN" altLang="en-US" dirty="0"/>
              <a:t>：</a:t>
            </a:r>
            <a:r>
              <a:rPr lang="zh-CN" altLang="en-CN" dirty="0"/>
              <a:t>跳字模型</a:t>
            </a:r>
            <a:r>
              <a:rPr lang="zh-CN" altLang="en-US" dirty="0"/>
              <a:t>（</a:t>
            </a:r>
            <a:r>
              <a:rPr lang="en-US" altLang="zh-CN" dirty="0"/>
              <a:t>skip-gram</a:t>
            </a:r>
            <a:r>
              <a:rPr lang="zh-CN" altLang="en-US" dirty="0"/>
              <a:t>）和</a:t>
            </a:r>
            <a:r>
              <a:rPr lang="zh-CN" altLang="en-CN" dirty="0"/>
              <a:t>连续词袋</a:t>
            </a:r>
            <a:r>
              <a:rPr lang="zh-CN" altLang="en-US" dirty="0"/>
              <a:t>模型（</a:t>
            </a:r>
            <a:r>
              <a:rPr lang="en-US" altLang="zh-CN" dirty="0"/>
              <a:t>CBOW</a:t>
            </a:r>
            <a:r>
              <a:rPr lang="zh-CN" altLang="en-US" dirty="0"/>
              <a:t>），这里我们选择跳字模型来构建特征向量。</a:t>
            </a:r>
            <a:endParaRPr lang="en-CN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AEB79B7-17BB-1A16-BC78-11F59BB54EBA}"/>
              </a:ext>
            </a:extLst>
          </p:cNvPr>
          <p:cNvSpPr/>
          <p:nvPr/>
        </p:nvSpPr>
        <p:spPr>
          <a:xfrm>
            <a:off x="1472086" y="2955125"/>
            <a:ext cx="529390" cy="1904366"/>
          </a:xfrm>
          <a:prstGeom prst="rect">
            <a:avLst/>
          </a:prstGeom>
          <a:noFill/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DC509C2-906D-C742-FFB5-DE6D1E36C8F5}"/>
              </a:ext>
            </a:extLst>
          </p:cNvPr>
          <p:cNvSpPr/>
          <p:nvPr/>
        </p:nvSpPr>
        <p:spPr>
          <a:xfrm>
            <a:off x="1558313" y="3039345"/>
            <a:ext cx="353341" cy="324853"/>
          </a:xfrm>
          <a:prstGeom prst="rect">
            <a:avLst/>
          </a:prstGeom>
          <a:noFill/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90DE7D8-B681-1D27-93E9-46DD8E00BA78}"/>
              </a:ext>
            </a:extLst>
          </p:cNvPr>
          <p:cNvSpPr/>
          <p:nvPr/>
        </p:nvSpPr>
        <p:spPr>
          <a:xfrm>
            <a:off x="1558312" y="3480503"/>
            <a:ext cx="353341" cy="324853"/>
          </a:xfrm>
          <a:prstGeom prst="rect">
            <a:avLst/>
          </a:prstGeom>
          <a:noFill/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FD81C4E-6736-BA3A-AC28-C16787E34EA8}"/>
              </a:ext>
            </a:extLst>
          </p:cNvPr>
          <p:cNvSpPr/>
          <p:nvPr/>
        </p:nvSpPr>
        <p:spPr>
          <a:xfrm>
            <a:off x="1558312" y="4434373"/>
            <a:ext cx="353341" cy="324853"/>
          </a:xfrm>
          <a:prstGeom prst="rect">
            <a:avLst/>
          </a:prstGeom>
          <a:noFill/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FB2566-1D70-8FF7-0A8C-A7F072567F5C}"/>
              </a:ext>
            </a:extLst>
          </p:cNvPr>
          <p:cNvSpPr txBox="1"/>
          <p:nvPr/>
        </p:nvSpPr>
        <p:spPr>
          <a:xfrm>
            <a:off x="735932" y="375743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事件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426AA6-8454-6EB9-2326-9947FE4AA124}"/>
              </a:ext>
            </a:extLst>
          </p:cNvPr>
          <p:cNvSpPr txBox="1"/>
          <p:nvPr/>
        </p:nvSpPr>
        <p:spPr>
          <a:xfrm>
            <a:off x="1509033" y="3053715"/>
            <a:ext cx="4924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1600" dirty="0"/>
              <a:t>SEL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1C3A0E0-F389-B9DF-B07D-CA03C68BC7A5}"/>
              </a:ext>
            </a:extLst>
          </p:cNvPr>
          <p:cNvSpPr txBox="1"/>
          <p:nvPr/>
        </p:nvSpPr>
        <p:spPr>
          <a:xfrm>
            <a:off x="1509032" y="3490859"/>
            <a:ext cx="4924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1600" dirty="0"/>
              <a:t>SEL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F4BB00-0D5B-6FC6-74DD-1696E7F6C53E}"/>
              </a:ext>
            </a:extLst>
          </p:cNvPr>
          <p:cNvSpPr txBox="1"/>
          <p:nvPr/>
        </p:nvSpPr>
        <p:spPr>
          <a:xfrm>
            <a:off x="1488759" y="4434373"/>
            <a:ext cx="4924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1600" dirty="0"/>
              <a:t>SEL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54FB6C7-4FD9-2F9A-B4A6-EA10D716D481}"/>
              </a:ext>
            </a:extLst>
          </p:cNvPr>
          <p:cNvSpPr/>
          <p:nvPr/>
        </p:nvSpPr>
        <p:spPr>
          <a:xfrm>
            <a:off x="2494771" y="1960831"/>
            <a:ext cx="448780" cy="1295083"/>
          </a:xfrm>
          <a:prstGeom prst="rect">
            <a:avLst/>
          </a:prstGeom>
          <a:noFill/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D92E907-D70D-9B06-B209-C86F1CFB90EB}"/>
              </a:ext>
            </a:extLst>
          </p:cNvPr>
          <p:cNvCxnSpPr>
            <a:cxnSpLocks/>
          </p:cNvCxnSpPr>
          <p:nvPr/>
        </p:nvCxnSpPr>
        <p:spPr>
          <a:xfrm flipV="1">
            <a:off x="1911653" y="2003417"/>
            <a:ext cx="583118" cy="1035928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B1F7073-7A0F-6BF3-FA4E-33444B3DC4E4}"/>
              </a:ext>
            </a:extLst>
          </p:cNvPr>
          <p:cNvCxnSpPr>
            <a:cxnSpLocks/>
          </p:cNvCxnSpPr>
          <p:nvPr/>
        </p:nvCxnSpPr>
        <p:spPr>
          <a:xfrm flipV="1">
            <a:off x="1902815" y="3247893"/>
            <a:ext cx="583118" cy="116305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136AF09F-9C61-FF12-40C8-2AAC7672AB80}"/>
              </a:ext>
            </a:extLst>
          </p:cNvPr>
          <p:cNvSpPr/>
          <p:nvPr/>
        </p:nvSpPr>
        <p:spPr>
          <a:xfrm>
            <a:off x="2542897" y="2003417"/>
            <a:ext cx="352528" cy="272399"/>
          </a:xfrm>
          <a:prstGeom prst="rect">
            <a:avLst/>
          </a:prstGeom>
          <a:noFill/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>
                <a:solidFill>
                  <a:schemeClr val="tx1"/>
                </a:solidFill>
              </a:rPr>
              <a:t>W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B140667-7861-E145-3AB6-94B2E65DCD7E}"/>
              </a:ext>
            </a:extLst>
          </p:cNvPr>
          <p:cNvSpPr/>
          <p:nvPr/>
        </p:nvSpPr>
        <p:spPr>
          <a:xfrm>
            <a:off x="2542897" y="2331855"/>
            <a:ext cx="352528" cy="272399"/>
          </a:xfrm>
          <a:prstGeom prst="rect">
            <a:avLst/>
          </a:prstGeom>
          <a:noFill/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>
                <a:solidFill>
                  <a:schemeClr val="tx1"/>
                </a:solidFill>
              </a:rPr>
              <a:t>W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6D0C294-566B-8033-E4B4-E13BAC0A6C76}"/>
              </a:ext>
            </a:extLst>
          </p:cNvPr>
          <p:cNvSpPr/>
          <p:nvPr/>
        </p:nvSpPr>
        <p:spPr>
          <a:xfrm>
            <a:off x="2546509" y="2870903"/>
            <a:ext cx="352528" cy="272399"/>
          </a:xfrm>
          <a:prstGeom prst="rect">
            <a:avLst/>
          </a:prstGeom>
          <a:noFill/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>
                <a:solidFill>
                  <a:schemeClr val="tx1"/>
                </a:solidFill>
              </a:rPr>
              <a:t>W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F20EF2B-61A2-A1C5-AD09-80F4D9767786}"/>
              </a:ext>
            </a:extLst>
          </p:cNvPr>
          <p:cNvSpPr/>
          <p:nvPr/>
        </p:nvSpPr>
        <p:spPr>
          <a:xfrm>
            <a:off x="2494771" y="3386414"/>
            <a:ext cx="448780" cy="1295083"/>
          </a:xfrm>
          <a:prstGeom prst="rect">
            <a:avLst/>
          </a:prstGeom>
          <a:noFill/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2980323-6024-A83C-BCD4-1DE9B0D485A1}"/>
              </a:ext>
            </a:extLst>
          </p:cNvPr>
          <p:cNvSpPr/>
          <p:nvPr/>
        </p:nvSpPr>
        <p:spPr>
          <a:xfrm>
            <a:off x="2542897" y="3429000"/>
            <a:ext cx="352528" cy="272399"/>
          </a:xfrm>
          <a:prstGeom prst="rect">
            <a:avLst/>
          </a:prstGeom>
          <a:noFill/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>
                <a:solidFill>
                  <a:schemeClr val="tx1"/>
                </a:solidFill>
              </a:rPr>
              <a:t>W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E500F3A-3286-7DF7-B5FF-C3ADB6F6F89D}"/>
              </a:ext>
            </a:extLst>
          </p:cNvPr>
          <p:cNvSpPr/>
          <p:nvPr/>
        </p:nvSpPr>
        <p:spPr>
          <a:xfrm>
            <a:off x="2542897" y="3757438"/>
            <a:ext cx="352528" cy="272399"/>
          </a:xfrm>
          <a:prstGeom prst="rect">
            <a:avLst/>
          </a:prstGeom>
          <a:noFill/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>
                <a:solidFill>
                  <a:schemeClr val="tx1"/>
                </a:solidFill>
              </a:rPr>
              <a:t>W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083C1C8-CE95-D0DA-F887-BE14503570EB}"/>
              </a:ext>
            </a:extLst>
          </p:cNvPr>
          <p:cNvSpPr/>
          <p:nvPr/>
        </p:nvSpPr>
        <p:spPr>
          <a:xfrm>
            <a:off x="2546509" y="4296486"/>
            <a:ext cx="352528" cy="272399"/>
          </a:xfrm>
          <a:prstGeom prst="rect">
            <a:avLst/>
          </a:prstGeom>
          <a:noFill/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>
                <a:solidFill>
                  <a:schemeClr val="tx1"/>
                </a:solidFill>
              </a:rPr>
              <a:t>W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615157D-523D-42BC-980B-09A2C63ACBA5}"/>
              </a:ext>
            </a:extLst>
          </p:cNvPr>
          <p:cNvSpPr/>
          <p:nvPr/>
        </p:nvSpPr>
        <p:spPr>
          <a:xfrm>
            <a:off x="2498383" y="4776303"/>
            <a:ext cx="448780" cy="1295083"/>
          </a:xfrm>
          <a:prstGeom prst="rect">
            <a:avLst/>
          </a:prstGeom>
          <a:noFill/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9BB35E9-D729-0B0A-828F-E06A565D98A0}"/>
              </a:ext>
            </a:extLst>
          </p:cNvPr>
          <p:cNvSpPr/>
          <p:nvPr/>
        </p:nvSpPr>
        <p:spPr>
          <a:xfrm>
            <a:off x="2546509" y="4818889"/>
            <a:ext cx="352528" cy="272399"/>
          </a:xfrm>
          <a:prstGeom prst="rect">
            <a:avLst/>
          </a:prstGeom>
          <a:noFill/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>
                <a:solidFill>
                  <a:schemeClr val="tx1"/>
                </a:solidFill>
              </a:rPr>
              <a:t>W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D07FC29B-8969-4314-3613-A2BCEA363183}"/>
              </a:ext>
            </a:extLst>
          </p:cNvPr>
          <p:cNvSpPr/>
          <p:nvPr/>
        </p:nvSpPr>
        <p:spPr>
          <a:xfrm>
            <a:off x="2546509" y="5147327"/>
            <a:ext cx="352528" cy="272399"/>
          </a:xfrm>
          <a:prstGeom prst="rect">
            <a:avLst/>
          </a:prstGeom>
          <a:noFill/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>
                <a:solidFill>
                  <a:schemeClr val="tx1"/>
                </a:solidFill>
              </a:rPr>
              <a:t>W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D27E2B6-5729-3943-892C-43D15B960FB6}"/>
              </a:ext>
            </a:extLst>
          </p:cNvPr>
          <p:cNvSpPr/>
          <p:nvPr/>
        </p:nvSpPr>
        <p:spPr>
          <a:xfrm>
            <a:off x="2550121" y="5686375"/>
            <a:ext cx="352528" cy="272399"/>
          </a:xfrm>
          <a:prstGeom prst="rect">
            <a:avLst/>
          </a:prstGeom>
          <a:noFill/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>
                <a:solidFill>
                  <a:schemeClr val="tx1"/>
                </a:solidFill>
              </a:rPr>
              <a:t>W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A360ADB-E60A-6D1B-151F-6896CCF276DC}"/>
              </a:ext>
            </a:extLst>
          </p:cNvPr>
          <p:cNvSpPr txBox="1"/>
          <p:nvPr/>
        </p:nvSpPr>
        <p:spPr>
          <a:xfrm>
            <a:off x="2923723" y="198912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句子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B81FC5A0-2630-06F2-19E0-7C948154366F}"/>
              </a:ext>
            </a:extLst>
          </p:cNvPr>
          <p:cNvCxnSpPr>
            <a:cxnSpLocks/>
          </p:cNvCxnSpPr>
          <p:nvPr/>
        </p:nvCxnSpPr>
        <p:spPr>
          <a:xfrm flipV="1">
            <a:off x="1911652" y="3393939"/>
            <a:ext cx="574281" cy="100759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8A9A0D8-7250-5944-E21D-A6BF24DC459F}"/>
              </a:ext>
            </a:extLst>
          </p:cNvPr>
          <p:cNvCxnSpPr>
            <a:cxnSpLocks/>
          </p:cNvCxnSpPr>
          <p:nvPr/>
        </p:nvCxnSpPr>
        <p:spPr>
          <a:xfrm>
            <a:off x="1902815" y="3805356"/>
            <a:ext cx="591955" cy="886497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071046EC-2AC3-CEC9-2CFB-DC0F3B1888C3}"/>
              </a:ext>
            </a:extLst>
          </p:cNvPr>
          <p:cNvCxnSpPr>
            <a:cxnSpLocks/>
          </p:cNvCxnSpPr>
          <p:nvPr/>
        </p:nvCxnSpPr>
        <p:spPr>
          <a:xfrm>
            <a:off x="1902815" y="4428380"/>
            <a:ext cx="591955" cy="367468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1BA9E6FC-3E04-C0A5-CCC5-3B48DC0B64B5}"/>
              </a:ext>
            </a:extLst>
          </p:cNvPr>
          <p:cNvCxnSpPr>
            <a:cxnSpLocks/>
          </p:cNvCxnSpPr>
          <p:nvPr/>
        </p:nvCxnSpPr>
        <p:spPr>
          <a:xfrm>
            <a:off x="1911652" y="4795848"/>
            <a:ext cx="562845" cy="1287019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0CC6851F-4FE3-0905-0033-EA5A7E7E0865}"/>
              </a:ext>
            </a:extLst>
          </p:cNvPr>
          <p:cNvCxnSpPr>
            <a:cxnSpLocks/>
            <a:stCxn id="5" idx="3"/>
            <a:endCxn id="68" idx="1"/>
          </p:cNvCxnSpPr>
          <p:nvPr/>
        </p:nvCxnSpPr>
        <p:spPr>
          <a:xfrm>
            <a:off x="2943551" y="2608373"/>
            <a:ext cx="1260599" cy="9276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1554EF41-F42B-0B16-55FD-21E146F25484}"/>
              </a:ext>
            </a:extLst>
          </p:cNvPr>
          <p:cNvCxnSpPr>
            <a:cxnSpLocks/>
            <a:stCxn id="33" idx="3"/>
            <a:endCxn id="68" idx="2"/>
          </p:cNvCxnSpPr>
          <p:nvPr/>
        </p:nvCxnSpPr>
        <p:spPr>
          <a:xfrm flipV="1">
            <a:off x="2943551" y="4029837"/>
            <a:ext cx="1050934" cy="41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34838869-880B-DB9B-9200-C625BA3D8EF3}"/>
              </a:ext>
            </a:extLst>
          </p:cNvPr>
          <p:cNvCxnSpPr>
            <a:cxnSpLocks/>
            <a:stCxn id="37" idx="3"/>
            <a:endCxn id="68" idx="3"/>
          </p:cNvCxnSpPr>
          <p:nvPr/>
        </p:nvCxnSpPr>
        <p:spPr>
          <a:xfrm flipV="1">
            <a:off x="2947163" y="4523661"/>
            <a:ext cx="1256987" cy="9001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Oval 67">
            <a:extLst>
              <a:ext uri="{FF2B5EF4-FFF2-40B4-BE49-F238E27FC236}">
                <a16:creationId xmlns:a16="http://schemas.microsoft.com/office/drawing/2014/main" id="{E417F818-8857-38A5-CCEE-D77A2484DD14}"/>
              </a:ext>
            </a:extLst>
          </p:cNvPr>
          <p:cNvSpPr/>
          <p:nvPr/>
        </p:nvSpPr>
        <p:spPr>
          <a:xfrm>
            <a:off x="3994485" y="3331465"/>
            <a:ext cx="1431680" cy="1396744"/>
          </a:xfrm>
          <a:prstGeom prst="ellipse">
            <a:avLst/>
          </a:prstGeom>
          <a:noFill/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90B7149B-94DC-D17F-E15A-4A2DAB20FC4C}"/>
              </a:ext>
            </a:extLst>
          </p:cNvPr>
          <p:cNvSpPr txBox="1"/>
          <p:nvPr/>
        </p:nvSpPr>
        <p:spPr>
          <a:xfrm>
            <a:off x="4042611" y="3828025"/>
            <a:ext cx="1431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Word</a:t>
            </a:r>
            <a:r>
              <a:rPr lang="en-US" altLang="zh-CN" dirty="0"/>
              <a:t>2vec</a:t>
            </a:r>
            <a:endParaRPr lang="en-CN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E77E069B-4925-47D4-E9C5-D82E41A72ED0}"/>
              </a:ext>
            </a:extLst>
          </p:cNvPr>
          <p:cNvSpPr txBox="1"/>
          <p:nvPr/>
        </p:nvSpPr>
        <p:spPr>
          <a:xfrm>
            <a:off x="3928537" y="4863163"/>
            <a:ext cx="17732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N" dirty="0"/>
              <a:t>训练的得到的</a:t>
            </a:r>
          </a:p>
          <a:p>
            <a:pPr algn="ctr"/>
            <a:r>
              <a:rPr lang="en-CN" dirty="0"/>
              <a:t>word</a:t>
            </a:r>
            <a:r>
              <a:rPr lang="en-US" altLang="zh-CN" dirty="0"/>
              <a:t>2vec</a:t>
            </a:r>
            <a:r>
              <a:rPr lang="zh-CN" altLang="en-US" dirty="0"/>
              <a:t>模型</a:t>
            </a:r>
            <a:endParaRPr lang="en-CN" dirty="0"/>
          </a:p>
        </p:txBody>
      </p: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0D4C144F-ABCD-C758-B623-C766E935110D}"/>
              </a:ext>
            </a:extLst>
          </p:cNvPr>
          <p:cNvCxnSpPr>
            <a:cxnSpLocks/>
            <a:endCxn id="84" idx="1"/>
          </p:cNvCxnSpPr>
          <p:nvPr/>
        </p:nvCxnSpPr>
        <p:spPr>
          <a:xfrm flipV="1">
            <a:off x="2895425" y="2421488"/>
            <a:ext cx="3685849" cy="30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Rectangle 83">
            <a:extLst>
              <a:ext uri="{FF2B5EF4-FFF2-40B4-BE49-F238E27FC236}">
                <a16:creationId xmlns:a16="http://schemas.microsoft.com/office/drawing/2014/main" id="{091177AE-CA47-3F5B-4C92-1C55B2499502}"/>
              </a:ext>
            </a:extLst>
          </p:cNvPr>
          <p:cNvSpPr/>
          <p:nvPr/>
        </p:nvSpPr>
        <p:spPr>
          <a:xfrm>
            <a:off x="6581274" y="2275816"/>
            <a:ext cx="1260599" cy="291344"/>
          </a:xfrm>
          <a:prstGeom prst="rect">
            <a:avLst/>
          </a:prstGeom>
          <a:noFill/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>
                <a:solidFill>
                  <a:schemeClr val="tx1"/>
                </a:solidFill>
              </a:rPr>
              <a:t>vector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672C10FD-89FF-87A1-D488-99C3AF8E4944}"/>
              </a:ext>
            </a:extLst>
          </p:cNvPr>
          <p:cNvSpPr/>
          <p:nvPr/>
        </p:nvSpPr>
        <p:spPr>
          <a:xfrm>
            <a:off x="6575803" y="3490859"/>
            <a:ext cx="1260599" cy="291344"/>
          </a:xfrm>
          <a:prstGeom prst="rect">
            <a:avLst/>
          </a:prstGeom>
          <a:noFill/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>
                <a:solidFill>
                  <a:schemeClr val="tx1"/>
                </a:solidFill>
              </a:rPr>
              <a:t>vector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788414A8-62D9-673B-61A7-1D69BA5D256B}"/>
              </a:ext>
            </a:extLst>
          </p:cNvPr>
          <p:cNvSpPr/>
          <p:nvPr/>
        </p:nvSpPr>
        <p:spPr>
          <a:xfrm>
            <a:off x="6575804" y="2852318"/>
            <a:ext cx="1260599" cy="291344"/>
          </a:xfrm>
          <a:prstGeom prst="rect">
            <a:avLst/>
          </a:prstGeom>
          <a:noFill/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>
                <a:solidFill>
                  <a:schemeClr val="tx1"/>
                </a:solidFill>
              </a:rPr>
              <a:t>vector</a:t>
            </a:r>
          </a:p>
        </p:txBody>
      </p:sp>
      <p:cxnSp>
        <p:nvCxnSpPr>
          <p:cNvPr id="90" name="Elbow Connector 89">
            <a:extLst>
              <a:ext uri="{FF2B5EF4-FFF2-40B4-BE49-F238E27FC236}">
                <a16:creationId xmlns:a16="http://schemas.microsoft.com/office/drawing/2014/main" id="{BDBF5F35-6BB8-DD12-952A-696BB758C004}"/>
              </a:ext>
            </a:extLst>
          </p:cNvPr>
          <p:cNvCxnSpPr>
            <a:cxnSpLocks/>
            <a:stCxn id="79" idx="3"/>
            <a:endCxn id="84" idx="1"/>
          </p:cNvCxnSpPr>
          <p:nvPr/>
        </p:nvCxnSpPr>
        <p:spPr>
          <a:xfrm flipV="1">
            <a:off x="5474291" y="2421488"/>
            <a:ext cx="1106983" cy="159120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D1A43F4F-0FE2-F3EE-E3C4-BC6DFCFA796C}"/>
              </a:ext>
            </a:extLst>
          </p:cNvPr>
          <p:cNvSpPr txBox="1"/>
          <p:nvPr/>
        </p:nvSpPr>
        <p:spPr>
          <a:xfrm>
            <a:off x="6657577" y="188620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N" dirty="0"/>
              <a:t>特征向量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77C63FF1-E8C0-F383-AF41-D2F2C71EBB59}"/>
              </a:ext>
            </a:extLst>
          </p:cNvPr>
          <p:cNvSpPr/>
          <p:nvPr/>
        </p:nvSpPr>
        <p:spPr>
          <a:xfrm>
            <a:off x="6575803" y="5419726"/>
            <a:ext cx="1260599" cy="291344"/>
          </a:xfrm>
          <a:prstGeom prst="rect">
            <a:avLst/>
          </a:prstGeom>
          <a:noFill/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>
                <a:solidFill>
                  <a:schemeClr val="tx1"/>
                </a:solidFill>
              </a:rPr>
              <a:t>vector</a:t>
            </a:r>
          </a:p>
        </p:txBody>
      </p:sp>
      <p:sp>
        <p:nvSpPr>
          <p:cNvPr id="96" name="Right Brace 95">
            <a:extLst>
              <a:ext uri="{FF2B5EF4-FFF2-40B4-BE49-F238E27FC236}">
                <a16:creationId xmlns:a16="http://schemas.microsoft.com/office/drawing/2014/main" id="{3E2BDD8E-72CF-221A-F17D-7D970A0067D4}"/>
              </a:ext>
            </a:extLst>
          </p:cNvPr>
          <p:cNvSpPr/>
          <p:nvPr/>
        </p:nvSpPr>
        <p:spPr>
          <a:xfrm>
            <a:off x="7907233" y="2255536"/>
            <a:ext cx="719409" cy="3567038"/>
          </a:xfrm>
          <a:prstGeom prst="rightBrace">
            <a:avLst>
              <a:gd name="adj1" fmla="val 56833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97" name="Rounded Rectangle 96">
            <a:extLst>
              <a:ext uri="{FF2B5EF4-FFF2-40B4-BE49-F238E27FC236}">
                <a16:creationId xmlns:a16="http://schemas.microsoft.com/office/drawing/2014/main" id="{93A1CE06-319C-3EC4-5760-B5FB49065FDF}"/>
              </a:ext>
            </a:extLst>
          </p:cNvPr>
          <p:cNvSpPr/>
          <p:nvPr/>
        </p:nvSpPr>
        <p:spPr>
          <a:xfrm>
            <a:off x="8726570" y="3782958"/>
            <a:ext cx="2105526" cy="495958"/>
          </a:xfrm>
          <a:prstGeom prst="roundRect">
            <a:avLst/>
          </a:prstGeom>
          <a:noFill/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sz="2800" dirty="0">
                <a:solidFill>
                  <a:schemeClr val="tx1"/>
                </a:solidFill>
              </a:rPr>
              <a:t>Feature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D4CCD866-C179-0DFF-544F-CD05187C18DC}"/>
              </a:ext>
            </a:extLst>
          </p:cNvPr>
          <p:cNvSpPr txBox="1"/>
          <p:nvPr/>
        </p:nvSpPr>
        <p:spPr>
          <a:xfrm>
            <a:off x="8978514" y="3079580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N" dirty="0"/>
              <a:t>事件的特征</a:t>
            </a:r>
          </a:p>
          <a:p>
            <a:pPr algn="ctr"/>
            <a:r>
              <a:rPr lang="en-CN" dirty="0"/>
              <a:t>用于模型训练</a:t>
            </a:r>
          </a:p>
        </p:txBody>
      </p:sp>
    </p:spTree>
    <p:extLst>
      <p:ext uri="{BB962C8B-B14F-4D97-AF65-F5344CB8AC3E}">
        <p14:creationId xmlns:p14="http://schemas.microsoft.com/office/powerpoint/2010/main" val="218767482"/>
      </p:ext>
    </p:extLst>
  </p:cSld>
  <p:clrMapOvr>
    <a:masterClrMapping/>
  </p:clrMapOvr>
  <p:transition spd="med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1A87F-E2EF-5048-86C3-2049633D4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特征构建</a:t>
            </a:r>
            <a:r>
              <a:rPr lang="en-US" altLang="zh-CN" dirty="0"/>
              <a:t>-</a:t>
            </a:r>
            <a:r>
              <a:rPr lang="zh-CN" altLang="en-US" dirty="0"/>
              <a:t>词频统计</a:t>
            </a:r>
            <a:endParaRPr lang="en-C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010B0D-DF80-AA38-6CC0-0DB1B2E576F8}"/>
              </a:ext>
            </a:extLst>
          </p:cNvPr>
          <p:cNvSpPr txBox="1"/>
          <p:nvPr/>
        </p:nvSpPr>
        <p:spPr>
          <a:xfrm>
            <a:off x="820153" y="1190407"/>
            <a:ext cx="10551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以每个单词作为特征，</a:t>
            </a:r>
            <a:r>
              <a:rPr lang="en-CN" dirty="0"/>
              <a:t>简单的统计出现单词的个数作为特征的数值来构建特征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AEB79B7-17BB-1A16-BC78-11F59BB54EBA}"/>
              </a:ext>
            </a:extLst>
          </p:cNvPr>
          <p:cNvSpPr/>
          <p:nvPr/>
        </p:nvSpPr>
        <p:spPr>
          <a:xfrm>
            <a:off x="1915026" y="2526992"/>
            <a:ext cx="2002843" cy="489831"/>
          </a:xfrm>
          <a:prstGeom prst="rect">
            <a:avLst/>
          </a:prstGeom>
          <a:noFill/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DC509C2-906D-C742-FFB5-DE6D1E36C8F5}"/>
              </a:ext>
            </a:extLst>
          </p:cNvPr>
          <p:cNvSpPr/>
          <p:nvPr/>
        </p:nvSpPr>
        <p:spPr>
          <a:xfrm>
            <a:off x="2001253" y="2611212"/>
            <a:ext cx="353341" cy="324853"/>
          </a:xfrm>
          <a:prstGeom prst="rect">
            <a:avLst/>
          </a:prstGeom>
          <a:noFill/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90DE7D8-B681-1D27-93E9-46DD8E00BA78}"/>
              </a:ext>
            </a:extLst>
          </p:cNvPr>
          <p:cNvSpPr/>
          <p:nvPr/>
        </p:nvSpPr>
        <p:spPr>
          <a:xfrm>
            <a:off x="2490101" y="2628373"/>
            <a:ext cx="353341" cy="311706"/>
          </a:xfrm>
          <a:prstGeom prst="rect">
            <a:avLst/>
          </a:prstGeom>
          <a:noFill/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FD81C4E-6736-BA3A-AC28-C16787E34EA8}"/>
              </a:ext>
            </a:extLst>
          </p:cNvPr>
          <p:cNvSpPr/>
          <p:nvPr/>
        </p:nvSpPr>
        <p:spPr>
          <a:xfrm>
            <a:off x="3482625" y="2625582"/>
            <a:ext cx="353341" cy="324853"/>
          </a:xfrm>
          <a:prstGeom prst="rect">
            <a:avLst/>
          </a:prstGeom>
          <a:noFill/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FB2566-1D70-8FF7-0A8C-A7F072567F5C}"/>
              </a:ext>
            </a:extLst>
          </p:cNvPr>
          <p:cNvSpPr txBox="1"/>
          <p:nvPr/>
        </p:nvSpPr>
        <p:spPr>
          <a:xfrm>
            <a:off x="2232451" y="208444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所有事件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426AA6-8454-6EB9-2326-9947FE4AA124}"/>
              </a:ext>
            </a:extLst>
          </p:cNvPr>
          <p:cNvSpPr txBox="1"/>
          <p:nvPr/>
        </p:nvSpPr>
        <p:spPr>
          <a:xfrm>
            <a:off x="1951973" y="2625582"/>
            <a:ext cx="4090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1600" dirty="0"/>
              <a:t>E</a:t>
            </a:r>
            <a:r>
              <a:rPr lang="en-US" altLang="zh-CN" sz="1600" dirty="0"/>
              <a:t>1</a:t>
            </a:r>
            <a:endParaRPr lang="en-CN" sz="1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1C3A0E0-F389-B9DF-B07D-CA03C68BC7A5}"/>
              </a:ext>
            </a:extLst>
          </p:cNvPr>
          <p:cNvSpPr txBox="1"/>
          <p:nvPr/>
        </p:nvSpPr>
        <p:spPr>
          <a:xfrm>
            <a:off x="2440821" y="2625582"/>
            <a:ext cx="4090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1600" dirty="0"/>
              <a:t>E2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F4BB00-0D5B-6FC6-74DD-1696E7F6C53E}"/>
              </a:ext>
            </a:extLst>
          </p:cNvPr>
          <p:cNvSpPr txBox="1"/>
          <p:nvPr/>
        </p:nvSpPr>
        <p:spPr>
          <a:xfrm>
            <a:off x="3413072" y="2625582"/>
            <a:ext cx="4203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1600" dirty="0"/>
              <a:t>En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9BB3218-EA4B-788C-82D8-0A92D9296823}"/>
              </a:ext>
            </a:extLst>
          </p:cNvPr>
          <p:cNvCxnSpPr>
            <a:cxnSpLocks/>
            <a:stCxn id="4" idx="3"/>
            <a:endCxn id="61" idx="1"/>
          </p:cNvCxnSpPr>
          <p:nvPr/>
        </p:nvCxnSpPr>
        <p:spPr>
          <a:xfrm>
            <a:off x="3917869" y="2771908"/>
            <a:ext cx="2677593" cy="123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>
            <a:extLst>
              <a:ext uri="{FF2B5EF4-FFF2-40B4-BE49-F238E27FC236}">
                <a16:creationId xmlns:a16="http://schemas.microsoft.com/office/drawing/2014/main" id="{674B65E2-45A6-6036-66AC-3846A9BE2148}"/>
              </a:ext>
            </a:extLst>
          </p:cNvPr>
          <p:cNvSpPr/>
          <p:nvPr/>
        </p:nvSpPr>
        <p:spPr>
          <a:xfrm>
            <a:off x="6595462" y="2266868"/>
            <a:ext cx="2191834" cy="1034714"/>
          </a:xfrm>
          <a:prstGeom prst="rect">
            <a:avLst/>
          </a:prstGeom>
          <a:noFill/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F60DFE2E-CA8A-ECA2-95CD-745D29435CCF}"/>
              </a:ext>
            </a:extLst>
          </p:cNvPr>
          <p:cNvSpPr txBox="1"/>
          <p:nvPr/>
        </p:nvSpPr>
        <p:spPr>
          <a:xfrm>
            <a:off x="4384375" y="2414893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初始化特征向量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41344237-54D2-8CD2-EAB5-D1DC9A6777B9}"/>
              </a:ext>
            </a:extLst>
          </p:cNvPr>
          <p:cNvSpPr/>
          <p:nvPr/>
        </p:nvSpPr>
        <p:spPr>
          <a:xfrm>
            <a:off x="6662679" y="2351243"/>
            <a:ext cx="2052428" cy="319928"/>
          </a:xfrm>
          <a:prstGeom prst="rect">
            <a:avLst/>
          </a:prstGeom>
          <a:noFill/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</a:t>
            </a:r>
            <a:r>
              <a:rPr lang="en-US" baseline="-25000" dirty="0">
                <a:solidFill>
                  <a:schemeClr val="tx1"/>
                </a:solidFill>
              </a:rPr>
              <a:t>1</a:t>
            </a:r>
            <a:r>
              <a:rPr lang="en-US" dirty="0">
                <a:solidFill>
                  <a:schemeClr val="tx1"/>
                </a:solidFill>
              </a:rPr>
              <a:t>, w</a:t>
            </a:r>
            <a:r>
              <a:rPr lang="en-US" baseline="-25000" dirty="0">
                <a:solidFill>
                  <a:schemeClr val="tx1"/>
                </a:solidFill>
              </a:rPr>
              <a:t>2</a:t>
            </a:r>
            <a:r>
              <a:rPr lang="en-US" dirty="0">
                <a:solidFill>
                  <a:schemeClr val="tx1"/>
                </a:solidFill>
              </a:rPr>
              <a:t>, w</a:t>
            </a:r>
            <a:r>
              <a:rPr lang="en-US" baseline="-25000" dirty="0">
                <a:solidFill>
                  <a:schemeClr val="tx1"/>
                </a:solidFill>
              </a:rPr>
              <a:t>3</a:t>
            </a:r>
            <a:r>
              <a:rPr lang="en-US" dirty="0">
                <a:solidFill>
                  <a:schemeClr val="tx1"/>
                </a:solidFill>
              </a:rPr>
              <a:t>, …, </a:t>
            </a:r>
            <a:r>
              <a:rPr lang="en-US" dirty="0" err="1">
                <a:solidFill>
                  <a:schemeClr val="tx1"/>
                </a:solidFill>
              </a:rPr>
              <a:t>w</a:t>
            </a:r>
            <a:r>
              <a:rPr lang="en-US" baseline="-25000" dirty="0" err="1">
                <a:solidFill>
                  <a:schemeClr val="tx1"/>
                </a:solidFill>
              </a:rPr>
              <a:t>n</a:t>
            </a:r>
            <a:endParaRPr lang="en-CN" dirty="0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72C4AD5-10E8-D868-59FA-FFB9B376925A}"/>
              </a:ext>
            </a:extLst>
          </p:cNvPr>
          <p:cNvSpPr/>
          <p:nvPr/>
        </p:nvSpPr>
        <p:spPr>
          <a:xfrm>
            <a:off x="6662679" y="2895780"/>
            <a:ext cx="2052428" cy="319928"/>
          </a:xfrm>
          <a:prstGeom prst="rect">
            <a:avLst/>
          </a:prstGeom>
          <a:noFill/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 ,  0 ,  0 ,  …, 0</a:t>
            </a:r>
            <a:endParaRPr lang="en-CN" dirty="0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38DECA3-BB0F-5E6C-1E22-1CD10C5DDEFA}"/>
              </a:ext>
            </a:extLst>
          </p:cNvPr>
          <p:cNvSpPr/>
          <p:nvPr/>
        </p:nvSpPr>
        <p:spPr>
          <a:xfrm>
            <a:off x="2849907" y="3722305"/>
            <a:ext cx="529390" cy="1904366"/>
          </a:xfrm>
          <a:prstGeom prst="rect">
            <a:avLst/>
          </a:prstGeom>
          <a:noFill/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C7EA020-A95F-B5A5-50A6-D59212A20CD4}"/>
              </a:ext>
            </a:extLst>
          </p:cNvPr>
          <p:cNvSpPr/>
          <p:nvPr/>
        </p:nvSpPr>
        <p:spPr>
          <a:xfrm>
            <a:off x="2936134" y="3806525"/>
            <a:ext cx="353341" cy="324853"/>
          </a:xfrm>
          <a:prstGeom prst="rect">
            <a:avLst/>
          </a:prstGeom>
          <a:noFill/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5E272C7-0B6B-D50A-9C1F-B32597B3077B}"/>
              </a:ext>
            </a:extLst>
          </p:cNvPr>
          <p:cNvSpPr/>
          <p:nvPr/>
        </p:nvSpPr>
        <p:spPr>
          <a:xfrm>
            <a:off x="2936133" y="4247683"/>
            <a:ext cx="353341" cy="324853"/>
          </a:xfrm>
          <a:prstGeom prst="rect">
            <a:avLst/>
          </a:prstGeom>
          <a:noFill/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EA578D1-7B66-D155-8E25-4DE96A7D540B}"/>
              </a:ext>
            </a:extLst>
          </p:cNvPr>
          <p:cNvSpPr/>
          <p:nvPr/>
        </p:nvSpPr>
        <p:spPr>
          <a:xfrm>
            <a:off x="2936133" y="5201553"/>
            <a:ext cx="353341" cy="324853"/>
          </a:xfrm>
          <a:prstGeom prst="rect">
            <a:avLst/>
          </a:prstGeom>
          <a:noFill/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135669A-ABB9-7914-7490-BF19DCF4833F}"/>
              </a:ext>
            </a:extLst>
          </p:cNvPr>
          <p:cNvSpPr txBox="1"/>
          <p:nvPr/>
        </p:nvSpPr>
        <p:spPr>
          <a:xfrm>
            <a:off x="2113753" y="452461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事件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A472F07-59FB-AC21-92B6-D477DFE348A9}"/>
              </a:ext>
            </a:extLst>
          </p:cNvPr>
          <p:cNvSpPr txBox="1"/>
          <p:nvPr/>
        </p:nvSpPr>
        <p:spPr>
          <a:xfrm>
            <a:off x="2886854" y="3820895"/>
            <a:ext cx="4924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1600" dirty="0"/>
              <a:t>SEL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13766D5-486B-7403-379E-E15B228C2A7F}"/>
              </a:ext>
            </a:extLst>
          </p:cNvPr>
          <p:cNvSpPr txBox="1"/>
          <p:nvPr/>
        </p:nvSpPr>
        <p:spPr>
          <a:xfrm>
            <a:off x="2886853" y="4258039"/>
            <a:ext cx="4924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1600" dirty="0"/>
              <a:t>SEL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6F7A611-A59D-E4B6-4868-3C960FF4FF0C}"/>
              </a:ext>
            </a:extLst>
          </p:cNvPr>
          <p:cNvSpPr txBox="1"/>
          <p:nvPr/>
        </p:nvSpPr>
        <p:spPr>
          <a:xfrm>
            <a:off x="2866580" y="5201553"/>
            <a:ext cx="4924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1600" dirty="0"/>
              <a:t>SEL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B41D482-5064-F878-522A-70C0051E80CD}"/>
              </a:ext>
            </a:extLst>
          </p:cNvPr>
          <p:cNvSpPr/>
          <p:nvPr/>
        </p:nvSpPr>
        <p:spPr>
          <a:xfrm>
            <a:off x="3965994" y="3806525"/>
            <a:ext cx="1460006" cy="369333"/>
          </a:xfrm>
          <a:prstGeom prst="rect">
            <a:avLst/>
          </a:prstGeom>
          <a:noFill/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DC6C1F5-685B-81A4-0BEA-19960F8F6F98}"/>
              </a:ext>
            </a:extLst>
          </p:cNvPr>
          <p:cNvSpPr/>
          <p:nvPr/>
        </p:nvSpPr>
        <p:spPr>
          <a:xfrm>
            <a:off x="4014120" y="3849111"/>
            <a:ext cx="352528" cy="272399"/>
          </a:xfrm>
          <a:prstGeom prst="rect">
            <a:avLst/>
          </a:prstGeom>
          <a:noFill/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>
                <a:solidFill>
                  <a:schemeClr val="tx1"/>
                </a:solidFill>
              </a:rPr>
              <a:t>W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EE0CFB7-D33E-934D-0DAE-11AB6B675E80}"/>
              </a:ext>
            </a:extLst>
          </p:cNvPr>
          <p:cNvSpPr/>
          <p:nvPr/>
        </p:nvSpPr>
        <p:spPr>
          <a:xfrm>
            <a:off x="4414774" y="3849111"/>
            <a:ext cx="352528" cy="272399"/>
          </a:xfrm>
          <a:prstGeom prst="rect">
            <a:avLst/>
          </a:prstGeom>
          <a:noFill/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>
                <a:solidFill>
                  <a:schemeClr val="tx1"/>
                </a:solidFill>
              </a:rPr>
              <a:t>W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A3574BF-CC9D-1DEC-4334-313BF3948024}"/>
              </a:ext>
            </a:extLst>
          </p:cNvPr>
          <p:cNvSpPr/>
          <p:nvPr/>
        </p:nvSpPr>
        <p:spPr>
          <a:xfrm>
            <a:off x="4989036" y="3849830"/>
            <a:ext cx="352528" cy="272399"/>
          </a:xfrm>
          <a:prstGeom prst="rect">
            <a:avLst/>
          </a:prstGeom>
          <a:noFill/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>
                <a:solidFill>
                  <a:schemeClr val="tx1"/>
                </a:solidFill>
              </a:rPr>
              <a:t>W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91E13F9C-0822-4301-9CA5-F0E83183D68A}"/>
              </a:ext>
            </a:extLst>
          </p:cNvPr>
          <p:cNvCxnSpPr>
            <a:cxnSpLocks/>
            <a:endCxn id="29" idx="1"/>
          </p:cNvCxnSpPr>
          <p:nvPr/>
        </p:nvCxnSpPr>
        <p:spPr>
          <a:xfrm>
            <a:off x="3289474" y="3991192"/>
            <a:ext cx="6765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EEA9CF92-C856-569B-77AD-DA4DA54FE036}"/>
              </a:ext>
            </a:extLst>
          </p:cNvPr>
          <p:cNvSpPr/>
          <p:nvPr/>
        </p:nvSpPr>
        <p:spPr>
          <a:xfrm>
            <a:off x="6595462" y="3758533"/>
            <a:ext cx="2191834" cy="453553"/>
          </a:xfrm>
          <a:prstGeom prst="rect">
            <a:avLst/>
          </a:prstGeom>
          <a:noFill/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B0124FE8-4420-042C-41C3-99171E0790B4}"/>
              </a:ext>
            </a:extLst>
          </p:cNvPr>
          <p:cNvCxnSpPr>
            <a:cxnSpLocks/>
            <a:stCxn id="29" idx="3"/>
            <a:endCxn id="20" idx="1"/>
          </p:cNvCxnSpPr>
          <p:nvPr/>
        </p:nvCxnSpPr>
        <p:spPr>
          <a:xfrm flipV="1">
            <a:off x="5426000" y="3985310"/>
            <a:ext cx="1169462" cy="58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E6E80CEC-70B0-3C8B-9C3D-D4AD244DB78C}"/>
              </a:ext>
            </a:extLst>
          </p:cNvPr>
          <p:cNvCxnSpPr>
            <a:cxnSpLocks/>
            <a:stCxn id="61" idx="2"/>
            <a:endCxn id="20" idx="0"/>
          </p:cNvCxnSpPr>
          <p:nvPr/>
        </p:nvCxnSpPr>
        <p:spPr>
          <a:xfrm>
            <a:off x="7691379" y="3301582"/>
            <a:ext cx="0" cy="4569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61BC13B2-A363-1ED6-D214-6727F5A844DE}"/>
              </a:ext>
            </a:extLst>
          </p:cNvPr>
          <p:cNvSpPr txBox="1"/>
          <p:nvPr/>
        </p:nvSpPr>
        <p:spPr>
          <a:xfrm>
            <a:off x="6696606" y="3819645"/>
            <a:ext cx="2018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1 , 0 ,  1,  0 , … ,0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A85DFEAC-C436-A2B6-7C8E-19C46382F658}"/>
              </a:ext>
            </a:extLst>
          </p:cNvPr>
          <p:cNvSpPr/>
          <p:nvPr/>
        </p:nvSpPr>
        <p:spPr>
          <a:xfrm>
            <a:off x="3965994" y="4509952"/>
            <a:ext cx="1460006" cy="369333"/>
          </a:xfrm>
          <a:prstGeom prst="rect">
            <a:avLst/>
          </a:prstGeom>
          <a:noFill/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779058CD-D92B-404E-055E-4715283B01EE}"/>
              </a:ext>
            </a:extLst>
          </p:cNvPr>
          <p:cNvSpPr/>
          <p:nvPr/>
        </p:nvSpPr>
        <p:spPr>
          <a:xfrm>
            <a:off x="4014120" y="4552538"/>
            <a:ext cx="352528" cy="272399"/>
          </a:xfrm>
          <a:prstGeom prst="rect">
            <a:avLst/>
          </a:prstGeom>
          <a:noFill/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>
                <a:solidFill>
                  <a:schemeClr val="tx1"/>
                </a:solidFill>
              </a:rPr>
              <a:t>W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4E5C9584-3907-DC80-CD92-DE6487B31145}"/>
              </a:ext>
            </a:extLst>
          </p:cNvPr>
          <p:cNvSpPr/>
          <p:nvPr/>
        </p:nvSpPr>
        <p:spPr>
          <a:xfrm>
            <a:off x="4414774" y="4552538"/>
            <a:ext cx="352528" cy="272399"/>
          </a:xfrm>
          <a:prstGeom prst="rect">
            <a:avLst/>
          </a:prstGeom>
          <a:noFill/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>
                <a:solidFill>
                  <a:schemeClr val="tx1"/>
                </a:solidFill>
              </a:rPr>
              <a:t>W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F9690157-D1D6-A9DB-5808-63EF368CD6F7}"/>
              </a:ext>
            </a:extLst>
          </p:cNvPr>
          <p:cNvSpPr/>
          <p:nvPr/>
        </p:nvSpPr>
        <p:spPr>
          <a:xfrm>
            <a:off x="4989036" y="4553257"/>
            <a:ext cx="352528" cy="272399"/>
          </a:xfrm>
          <a:prstGeom prst="rect">
            <a:avLst/>
          </a:prstGeom>
          <a:noFill/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>
                <a:solidFill>
                  <a:schemeClr val="tx1"/>
                </a:solidFill>
              </a:rPr>
              <a:t>W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75B09C4F-8C92-1BB7-1C7F-9301182F2C90}"/>
              </a:ext>
            </a:extLst>
          </p:cNvPr>
          <p:cNvSpPr/>
          <p:nvPr/>
        </p:nvSpPr>
        <p:spPr>
          <a:xfrm>
            <a:off x="6609939" y="4461960"/>
            <a:ext cx="2191834" cy="453553"/>
          </a:xfrm>
          <a:prstGeom prst="rect">
            <a:avLst/>
          </a:prstGeom>
          <a:noFill/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6213F5C4-2AAF-885A-5D91-10F496E812F8}"/>
              </a:ext>
            </a:extLst>
          </p:cNvPr>
          <p:cNvCxnSpPr>
            <a:cxnSpLocks/>
            <a:stCxn id="48" idx="3"/>
            <a:endCxn id="52" idx="1"/>
          </p:cNvCxnSpPr>
          <p:nvPr/>
        </p:nvCxnSpPr>
        <p:spPr>
          <a:xfrm flipV="1">
            <a:off x="5426000" y="4688737"/>
            <a:ext cx="1183939" cy="58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B0C4420B-22A8-5340-3A2A-912694841396}"/>
              </a:ext>
            </a:extLst>
          </p:cNvPr>
          <p:cNvSpPr txBox="1"/>
          <p:nvPr/>
        </p:nvSpPr>
        <p:spPr>
          <a:xfrm>
            <a:off x="6696606" y="4523072"/>
            <a:ext cx="2018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2 , 1 ,  1,  0 , … ,1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8B0A37D7-93B3-CC3D-A09E-BC6FB6707FD0}"/>
              </a:ext>
            </a:extLst>
          </p:cNvPr>
          <p:cNvSpPr/>
          <p:nvPr/>
        </p:nvSpPr>
        <p:spPr>
          <a:xfrm>
            <a:off x="3965994" y="5391423"/>
            <a:ext cx="1460006" cy="369333"/>
          </a:xfrm>
          <a:prstGeom prst="rect">
            <a:avLst/>
          </a:prstGeom>
          <a:noFill/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5268429C-D033-D2D6-F4D4-942C5E5A4C46}"/>
              </a:ext>
            </a:extLst>
          </p:cNvPr>
          <p:cNvSpPr/>
          <p:nvPr/>
        </p:nvSpPr>
        <p:spPr>
          <a:xfrm>
            <a:off x="4014120" y="5434009"/>
            <a:ext cx="352528" cy="272399"/>
          </a:xfrm>
          <a:prstGeom prst="rect">
            <a:avLst/>
          </a:prstGeom>
          <a:noFill/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>
                <a:solidFill>
                  <a:schemeClr val="tx1"/>
                </a:solidFill>
              </a:rPr>
              <a:t>W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F1135BC6-F725-672B-ECA2-AE1694E93D96}"/>
              </a:ext>
            </a:extLst>
          </p:cNvPr>
          <p:cNvSpPr/>
          <p:nvPr/>
        </p:nvSpPr>
        <p:spPr>
          <a:xfrm>
            <a:off x="4414774" y="5434009"/>
            <a:ext cx="352528" cy="272399"/>
          </a:xfrm>
          <a:prstGeom prst="rect">
            <a:avLst/>
          </a:prstGeom>
          <a:noFill/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>
                <a:solidFill>
                  <a:schemeClr val="tx1"/>
                </a:solidFill>
              </a:rPr>
              <a:t>W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32D7914D-D02E-EC0C-4086-3580EFB7FCD0}"/>
              </a:ext>
            </a:extLst>
          </p:cNvPr>
          <p:cNvSpPr/>
          <p:nvPr/>
        </p:nvSpPr>
        <p:spPr>
          <a:xfrm>
            <a:off x="4989036" y="5434728"/>
            <a:ext cx="352528" cy="272399"/>
          </a:xfrm>
          <a:prstGeom prst="rect">
            <a:avLst/>
          </a:prstGeom>
          <a:noFill/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>
                <a:solidFill>
                  <a:schemeClr val="tx1"/>
                </a:solidFill>
              </a:rPr>
              <a:t>W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3F99FE55-89FC-DA76-4723-31EC648374B3}"/>
              </a:ext>
            </a:extLst>
          </p:cNvPr>
          <p:cNvSpPr/>
          <p:nvPr/>
        </p:nvSpPr>
        <p:spPr>
          <a:xfrm>
            <a:off x="6595462" y="5343431"/>
            <a:ext cx="2191834" cy="453553"/>
          </a:xfrm>
          <a:prstGeom prst="rect">
            <a:avLst/>
          </a:prstGeom>
          <a:noFill/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5D0657D7-C58C-CC27-C35F-8AB645C9B4C1}"/>
              </a:ext>
            </a:extLst>
          </p:cNvPr>
          <p:cNvCxnSpPr>
            <a:cxnSpLocks/>
            <a:stCxn id="55" idx="3"/>
            <a:endCxn id="59" idx="1"/>
          </p:cNvCxnSpPr>
          <p:nvPr/>
        </p:nvCxnSpPr>
        <p:spPr>
          <a:xfrm flipV="1">
            <a:off x="5426000" y="5570208"/>
            <a:ext cx="1169462" cy="58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CBD01608-12A6-A1A6-DFBD-B32E39A1C517}"/>
              </a:ext>
            </a:extLst>
          </p:cNvPr>
          <p:cNvSpPr txBox="1"/>
          <p:nvPr/>
        </p:nvSpPr>
        <p:spPr>
          <a:xfrm>
            <a:off x="6696606" y="5404543"/>
            <a:ext cx="2018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3 , 2 ,  2,  1 , … ,1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D0A9EBC-D1CF-F585-BB6C-5ADB5868E3D4}"/>
              </a:ext>
            </a:extLst>
          </p:cNvPr>
          <p:cNvSpPr txBox="1"/>
          <p:nvPr/>
        </p:nvSpPr>
        <p:spPr>
          <a:xfrm rot="5400000">
            <a:off x="2986881" y="4728901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…</a:t>
            </a: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DB642B2E-912A-5AA2-768D-863264410A58}"/>
              </a:ext>
            </a:extLst>
          </p:cNvPr>
          <p:cNvCxnSpPr>
            <a:cxnSpLocks/>
            <a:stCxn id="44" idx="2"/>
            <a:endCxn id="52" idx="0"/>
          </p:cNvCxnSpPr>
          <p:nvPr/>
        </p:nvCxnSpPr>
        <p:spPr>
          <a:xfrm flipH="1">
            <a:off x="7705856" y="4188977"/>
            <a:ext cx="1" cy="2729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7F9B1B9D-69B7-515F-8EBA-227C2534CB64}"/>
              </a:ext>
            </a:extLst>
          </p:cNvPr>
          <p:cNvCxnSpPr>
            <a:cxnSpLocks/>
            <a:stCxn id="52" idx="2"/>
            <a:endCxn id="62" idx="0"/>
          </p:cNvCxnSpPr>
          <p:nvPr/>
        </p:nvCxnSpPr>
        <p:spPr>
          <a:xfrm>
            <a:off x="7705856" y="4915513"/>
            <a:ext cx="1" cy="4890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218A58ED-8552-EE55-CEA5-933BB498FED9}"/>
              </a:ext>
            </a:extLst>
          </p:cNvPr>
          <p:cNvSpPr txBox="1"/>
          <p:nvPr/>
        </p:nvSpPr>
        <p:spPr>
          <a:xfrm>
            <a:off x="8787296" y="5391424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Feature</a:t>
            </a:r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8D4C93CF-CE51-F4B8-5984-35B2322B67E7}"/>
              </a:ext>
            </a:extLst>
          </p:cNvPr>
          <p:cNvCxnSpPr>
            <a:cxnSpLocks/>
            <a:endCxn id="48" idx="1"/>
          </p:cNvCxnSpPr>
          <p:nvPr/>
        </p:nvCxnSpPr>
        <p:spPr>
          <a:xfrm>
            <a:off x="3289474" y="4410109"/>
            <a:ext cx="676520" cy="2845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E6CF1E15-23D1-4C4D-FC49-1405D6260BD0}"/>
              </a:ext>
            </a:extLst>
          </p:cNvPr>
          <p:cNvCxnSpPr>
            <a:cxnSpLocks/>
            <a:endCxn id="55" idx="1"/>
          </p:cNvCxnSpPr>
          <p:nvPr/>
        </p:nvCxnSpPr>
        <p:spPr>
          <a:xfrm>
            <a:off x="3241348" y="5363979"/>
            <a:ext cx="724646" cy="2121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7618387"/>
      </p:ext>
    </p:extLst>
  </p:cSld>
  <p:clrMapOvr>
    <a:masterClrMapping/>
  </p:clrMapOvr>
  <p:transition spd="med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组合 33">
            <a:extLst>
              <a:ext uri="{FF2B5EF4-FFF2-40B4-BE49-F238E27FC236}">
                <a16:creationId xmlns:a16="http://schemas.microsoft.com/office/drawing/2014/main" id="{ACF8F241-5884-4324-89EB-7E7DD690368F}"/>
              </a:ext>
            </a:extLst>
          </p:cNvPr>
          <p:cNvGrpSpPr/>
          <p:nvPr/>
        </p:nvGrpSpPr>
        <p:grpSpPr>
          <a:xfrm>
            <a:off x="5271139" y="1028700"/>
            <a:ext cx="1774845" cy="960541"/>
            <a:chOff x="5576876" y="540040"/>
            <a:chExt cx="1774845" cy="960541"/>
          </a:xfrm>
        </p:grpSpPr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0EEA7B62-6DE3-4A1F-98CB-5688CB126664}"/>
                </a:ext>
              </a:extLst>
            </p:cNvPr>
            <p:cNvSpPr txBox="1"/>
            <p:nvPr/>
          </p:nvSpPr>
          <p:spPr>
            <a:xfrm>
              <a:off x="5576876" y="540040"/>
              <a:ext cx="886781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b="1" spc="300" dirty="0">
                  <a:gradFill>
                    <a:gsLst>
                      <a:gs pos="0">
                        <a:schemeClr val="accent1"/>
                      </a:gs>
                      <a:gs pos="90000">
                        <a:schemeClr val="accent1">
                          <a:alpha val="0"/>
                        </a:schemeClr>
                      </a:gs>
                    </a:gsLst>
                    <a:lin ang="5400000" scaled="1"/>
                  </a:gradFill>
                </a:rPr>
                <a:t>01</a:t>
              </a:r>
              <a:endParaRPr lang="zh-CN" altLang="en-US" sz="4400" b="1" spc="300" dirty="0">
                <a:gradFill>
                  <a:gsLst>
                    <a:gs pos="0">
                      <a:schemeClr val="accent1"/>
                    </a:gs>
                    <a:gs pos="90000">
                      <a:schemeClr val="accent1">
                        <a:alpha val="0"/>
                      </a:schemeClr>
                    </a:gs>
                  </a:gsLst>
                  <a:lin ang="5400000" scaled="1"/>
                </a:gradFill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80996A2D-6F8F-4BDB-BF80-2CAAC8837696}"/>
                </a:ext>
              </a:extLst>
            </p:cNvPr>
            <p:cNvSpPr txBox="1"/>
            <p:nvPr/>
          </p:nvSpPr>
          <p:spPr>
            <a:xfrm>
              <a:off x="5576876" y="977361"/>
              <a:ext cx="177484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b="1" spc="300" dirty="0"/>
                <a:t>项目背景</a:t>
              </a:r>
            </a:p>
          </p:txBody>
        </p:sp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8BF7F901-DF5A-4293-9310-3AD065F94474}"/>
              </a:ext>
            </a:extLst>
          </p:cNvPr>
          <p:cNvGrpSpPr/>
          <p:nvPr/>
        </p:nvGrpSpPr>
        <p:grpSpPr>
          <a:xfrm>
            <a:off x="8398684" y="1028700"/>
            <a:ext cx="1774845" cy="960541"/>
            <a:chOff x="8704421" y="540040"/>
            <a:chExt cx="1774845" cy="960541"/>
          </a:xfrm>
        </p:grpSpPr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DCFA5364-3A41-4843-879E-64A20F8880BC}"/>
                </a:ext>
              </a:extLst>
            </p:cNvPr>
            <p:cNvSpPr txBox="1"/>
            <p:nvPr/>
          </p:nvSpPr>
          <p:spPr>
            <a:xfrm>
              <a:off x="8704421" y="540040"/>
              <a:ext cx="886781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b="1" spc="300" dirty="0">
                  <a:gradFill>
                    <a:gsLst>
                      <a:gs pos="0">
                        <a:schemeClr val="accent1"/>
                      </a:gs>
                      <a:gs pos="90000">
                        <a:schemeClr val="accent1">
                          <a:alpha val="0"/>
                        </a:schemeClr>
                      </a:gs>
                    </a:gsLst>
                    <a:lin ang="5400000" scaled="1"/>
                  </a:gradFill>
                </a:rPr>
                <a:t>02</a:t>
              </a:r>
              <a:endParaRPr lang="zh-CN" altLang="en-US" sz="4400" b="1" spc="300" dirty="0">
                <a:gradFill>
                  <a:gsLst>
                    <a:gs pos="0">
                      <a:schemeClr val="accent1"/>
                    </a:gs>
                    <a:gs pos="90000">
                      <a:schemeClr val="accent1">
                        <a:alpha val="0"/>
                      </a:schemeClr>
                    </a:gs>
                  </a:gsLst>
                  <a:lin ang="5400000" scaled="1"/>
                </a:gradFill>
              </a:endParaRP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DDA6CF73-DA4A-4F91-ADB9-614D5D71F726}"/>
                </a:ext>
              </a:extLst>
            </p:cNvPr>
            <p:cNvSpPr txBox="1"/>
            <p:nvPr/>
          </p:nvSpPr>
          <p:spPr>
            <a:xfrm>
              <a:off x="8704421" y="977361"/>
              <a:ext cx="177484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b="1" spc="300" dirty="0"/>
                <a:t>数据处理</a:t>
              </a:r>
            </a:p>
          </p:txBody>
        </p:sp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62DFE6BA-3D47-4F07-9A95-637A58BE9F57}"/>
              </a:ext>
            </a:extLst>
          </p:cNvPr>
          <p:cNvGrpSpPr/>
          <p:nvPr/>
        </p:nvGrpSpPr>
        <p:grpSpPr>
          <a:xfrm>
            <a:off x="5271139" y="2719407"/>
            <a:ext cx="1774845" cy="929999"/>
            <a:chOff x="5576876" y="2230747"/>
            <a:chExt cx="1774845" cy="929999"/>
          </a:xfrm>
        </p:grpSpPr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0A2FB66B-F71F-467D-8748-17184692B485}"/>
                </a:ext>
              </a:extLst>
            </p:cNvPr>
            <p:cNvSpPr txBox="1"/>
            <p:nvPr/>
          </p:nvSpPr>
          <p:spPr>
            <a:xfrm>
              <a:off x="5576876" y="2230747"/>
              <a:ext cx="886781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b="1" spc="300" dirty="0">
                  <a:gradFill>
                    <a:gsLst>
                      <a:gs pos="0">
                        <a:schemeClr val="accent1"/>
                      </a:gs>
                      <a:gs pos="90000">
                        <a:schemeClr val="accent1">
                          <a:alpha val="0"/>
                        </a:schemeClr>
                      </a:gs>
                    </a:gsLst>
                    <a:lin ang="5400000" scaled="1"/>
                  </a:gradFill>
                </a:rPr>
                <a:t>03</a:t>
              </a:r>
              <a:endParaRPr lang="zh-CN" altLang="en-US" sz="4400" b="1" spc="300" dirty="0">
                <a:gradFill>
                  <a:gsLst>
                    <a:gs pos="0">
                      <a:schemeClr val="accent1"/>
                    </a:gs>
                    <a:gs pos="90000">
                      <a:schemeClr val="accent1">
                        <a:alpha val="0"/>
                      </a:schemeClr>
                    </a:gs>
                  </a:gsLst>
                  <a:lin ang="5400000" scaled="1"/>
                </a:gradFill>
              </a:endParaRP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1B270E33-DDE9-4852-A0E5-284E9F13F239}"/>
                </a:ext>
              </a:extLst>
            </p:cNvPr>
            <p:cNvSpPr txBox="1"/>
            <p:nvPr/>
          </p:nvSpPr>
          <p:spPr>
            <a:xfrm>
              <a:off x="5576876" y="2637526"/>
              <a:ext cx="177484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b="1" spc="300" dirty="0"/>
                <a:t>算法描述</a:t>
              </a:r>
            </a:p>
          </p:txBody>
        </p:sp>
      </p:grp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6985D56C-BA9C-4F8A-8189-6443C7F98C92}"/>
              </a:ext>
            </a:extLst>
          </p:cNvPr>
          <p:cNvGrpSpPr/>
          <p:nvPr/>
        </p:nvGrpSpPr>
        <p:grpSpPr>
          <a:xfrm>
            <a:off x="8398684" y="2719407"/>
            <a:ext cx="1774845" cy="929999"/>
            <a:chOff x="8704421" y="2230747"/>
            <a:chExt cx="1774845" cy="929999"/>
          </a:xfrm>
        </p:grpSpPr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78A655AE-AE37-4E3A-B732-D8D9F3C56C85}"/>
                </a:ext>
              </a:extLst>
            </p:cNvPr>
            <p:cNvSpPr txBox="1"/>
            <p:nvPr/>
          </p:nvSpPr>
          <p:spPr>
            <a:xfrm>
              <a:off x="8704421" y="2230747"/>
              <a:ext cx="886781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b="1" spc="300" dirty="0">
                  <a:gradFill>
                    <a:gsLst>
                      <a:gs pos="0">
                        <a:schemeClr val="accent1"/>
                      </a:gs>
                      <a:gs pos="90000">
                        <a:schemeClr val="accent1">
                          <a:alpha val="0"/>
                        </a:schemeClr>
                      </a:gs>
                    </a:gsLst>
                    <a:lin ang="5400000" scaled="1"/>
                  </a:gradFill>
                </a:rPr>
                <a:t>04</a:t>
              </a:r>
              <a:endParaRPr lang="zh-CN" altLang="en-US" sz="4400" b="1" spc="300" dirty="0">
                <a:gradFill>
                  <a:gsLst>
                    <a:gs pos="0">
                      <a:schemeClr val="accent1"/>
                    </a:gs>
                    <a:gs pos="90000">
                      <a:schemeClr val="accent1">
                        <a:alpha val="0"/>
                      </a:schemeClr>
                    </a:gs>
                  </a:gsLst>
                  <a:lin ang="5400000" scaled="1"/>
                </a:gradFill>
              </a:endParaRP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EF3DC2D5-346C-4F45-BFE7-9A51CF890A14}"/>
                </a:ext>
              </a:extLst>
            </p:cNvPr>
            <p:cNvSpPr txBox="1"/>
            <p:nvPr/>
          </p:nvSpPr>
          <p:spPr>
            <a:xfrm>
              <a:off x="8704421" y="2637526"/>
              <a:ext cx="177484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b="1" spc="300" dirty="0"/>
                <a:t>实验结果</a:t>
              </a:r>
            </a:p>
          </p:txBody>
        </p:sp>
      </p:grp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3D1B27E5-D377-47E9-A59B-0D2AB876D87A}"/>
              </a:ext>
            </a:extLst>
          </p:cNvPr>
          <p:cNvGrpSpPr/>
          <p:nvPr/>
        </p:nvGrpSpPr>
        <p:grpSpPr>
          <a:xfrm>
            <a:off x="5271139" y="4366570"/>
            <a:ext cx="1774845" cy="943001"/>
            <a:chOff x="5576876" y="3877910"/>
            <a:chExt cx="1774845" cy="943001"/>
          </a:xfrm>
        </p:grpSpPr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14D09A40-F534-4BFE-9684-433DE001B6FC}"/>
                </a:ext>
              </a:extLst>
            </p:cNvPr>
            <p:cNvSpPr txBox="1"/>
            <p:nvPr/>
          </p:nvSpPr>
          <p:spPr>
            <a:xfrm>
              <a:off x="5576876" y="3877910"/>
              <a:ext cx="886781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b="1" spc="300" dirty="0">
                  <a:gradFill>
                    <a:gsLst>
                      <a:gs pos="0">
                        <a:schemeClr val="accent1"/>
                      </a:gs>
                      <a:gs pos="90000">
                        <a:schemeClr val="accent1">
                          <a:alpha val="0"/>
                        </a:schemeClr>
                      </a:gs>
                    </a:gsLst>
                    <a:lin ang="5400000" scaled="1"/>
                  </a:gradFill>
                </a:rPr>
                <a:t>05</a:t>
              </a:r>
              <a:endParaRPr lang="zh-CN" altLang="en-US" sz="4400" b="1" spc="300" dirty="0">
                <a:gradFill>
                  <a:gsLst>
                    <a:gs pos="0">
                      <a:schemeClr val="accent1"/>
                    </a:gs>
                    <a:gs pos="90000">
                      <a:schemeClr val="accent1">
                        <a:alpha val="0"/>
                      </a:schemeClr>
                    </a:gs>
                  </a:gsLst>
                  <a:lin ang="5400000" scaled="1"/>
                </a:gradFill>
              </a:endParaRP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86F88C9D-4FCB-4CCD-8515-7A3A500E6840}"/>
                </a:ext>
              </a:extLst>
            </p:cNvPr>
            <p:cNvSpPr txBox="1"/>
            <p:nvPr/>
          </p:nvSpPr>
          <p:spPr>
            <a:xfrm>
              <a:off x="5576876" y="4297691"/>
              <a:ext cx="177484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b="1" spc="300" dirty="0"/>
                <a:t>项目总结</a:t>
              </a:r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8F6F1138-F9F3-482D-A591-5805BF05087E}"/>
              </a:ext>
            </a:extLst>
          </p:cNvPr>
          <p:cNvGrpSpPr/>
          <p:nvPr/>
        </p:nvGrpSpPr>
        <p:grpSpPr>
          <a:xfrm>
            <a:off x="10467218" y="5849866"/>
            <a:ext cx="1052654" cy="108000"/>
            <a:chOff x="10467218" y="6126091"/>
            <a:chExt cx="1052654" cy="108000"/>
          </a:xfrm>
          <a:solidFill>
            <a:schemeClr val="accent1"/>
          </a:solidFill>
        </p:grpSpPr>
        <p:sp>
          <p:nvSpPr>
            <p:cNvPr id="3" name="椭圆 2">
              <a:extLst>
                <a:ext uri="{FF2B5EF4-FFF2-40B4-BE49-F238E27FC236}">
                  <a16:creationId xmlns:a16="http://schemas.microsoft.com/office/drawing/2014/main" id="{2B8EEC6B-4E62-4567-8102-B919F1ABAE68}"/>
                </a:ext>
              </a:extLst>
            </p:cNvPr>
            <p:cNvSpPr/>
            <p:nvPr/>
          </p:nvSpPr>
          <p:spPr>
            <a:xfrm>
              <a:off x="10467218" y="6126091"/>
              <a:ext cx="108000" cy="108000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92" name="椭圆 91">
              <a:extLst>
                <a:ext uri="{FF2B5EF4-FFF2-40B4-BE49-F238E27FC236}">
                  <a16:creationId xmlns:a16="http://schemas.microsoft.com/office/drawing/2014/main" id="{0DE99215-858C-417E-8141-2D9F9CAC52D6}"/>
                </a:ext>
              </a:extLst>
            </p:cNvPr>
            <p:cNvSpPr/>
            <p:nvPr/>
          </p:nvSpPr>
          <p:spPr>
            <a:xfrm>
              <a:off x="10703381" y="6126091"/>
              <a:ext cx="108000" cy="108000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93" name="椭圆 92">
              <a:extLst>
                <a:ext uri="{FF2B5EF4-FFF2-40B4-BE49-F238E27FC236}">
                  <a16:creationId xmlns:a16="http://schemas.microsoft.com/office/drawing/2014/main" id="{FCDD7AA9-3A23-4083-BBE1-8010A9D00A83}"/>
                </a:ext>
              </a:extLst>
            </p:cNvPr>
            <p:cNvSpPr/>
            <p:nvPr/>
          </p:nvSpPr>
          <p:spPr>
            <a:xfrm>
              <a:off x="10939545" y="6126091"/>
              <a:ext cx="108000" cy="108000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94" name="椭圆 93">
              <a:extLst>
                <a:ext uri="{FF2B5EF4-FFF2-40B4-BE49-F238E27FC236}">
                  <a16:creationId xmlns:a16="http://schemas.microsoft.com/office/drawing/2014/main" id="{5CDE1A13-92C8-4873-8597-04BE5D7CFE37}"/>
                </a:ext>
              </a:extLst>
            </p:cNvPr>
            <p:cNvSpPr/>
            <p:nvPr/>
          </p:nvSpPr>
          <p:spPr>
            <a:xfrm>
              <a:off x="11175708" y="6126091"/>
              <a:ext cx="108000" cy="108000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95" name="椭圆 94">
              <a:extLst>
                <a:ext uri="{FF2B5EF4-FFF2-40B4-BE49-F238E27FC236}">
                  <a16:creationId xmlns:a16="http://schemas.microsoft.com/office/drawing/2014/main" id="{3D4CB947-938F-471D-87BD-F95D26CB5809}"/>
                </a:ext>
              </a:extLst>
            </p:cNvPr>
            <p:cNvSpPr/>
            <p:nvPr/>
          </p:nvSpPr>
          <p:spPr>
            <a:xfrm>
              <a:off x="11411872" y="6126091"/>
              <a:ext cx="108000" cy="108000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1482929"/>
      </p:ext>
    </p:extLst>
  </p:cSld>
  <p:clrMapOvr>
    <a:masterClrMapping/>
  </p:clrMapOvr>
  <p:transition spd="med">
    <p:pull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算法一：特征构建</a:t>
            </a:r>
            <a:r>
              <a:rPr lang="en-US" altLang="zh-CN" dirty="0"/>
              <a:t>+</a:t>
            </a:r>
            <a:r>
              <a:rPr lang="en-US" altLang="zh-CN" dirty="0" err="1"/>
              <a:t>CatBoost</a:t>
            </a:r>
            <a:r>
              <a:rPr lang="zh-CN" altLang="en-US" dirty="0"/>
              <a:t>树模型</a:t>
            </a:r>
          </a:p>
        </p:txBody>
      </p:sp>
      <p:sp>
        <p:nvSpPr>
          <p:cNvPr id="11" name="内容占位符 1">
            <a:extLst>
              <a:ext uri="{FF2B5EF4-FFF2-40B4-BE49-F238E27FC236}">
                <a16:creationId xmlns:a16="http://schemas.microsoft.com/office/drawing/2014/main" id="{9220699B-30D4-4073-91F7-02313840C09E}"/>
              </a:ext>
            </a:extLst>
          </p:cNvPr>
          <p:cNvSpPr txBox="1">
            <a:spLocks/>
          </p:cNvSpPr>
          <p:nvPr/>
        </p:nvSpPr>
        <p:spPr>
          <a:xfrm>
            <a:off x="1647914" y="3035703"/>
            <a:ext cx="9370592" cy="1274823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dirty="0">
                <a:solidFill>
                  <a:srgbClr val="000000"/>
                </a:solidFill>
                <a:latin typeface="微软雅黑"/>
                <a:ea typeface="微软雅黑"/>
              </a:rPr>
              <a:t>通过特征工程将</a:t>
            </a:r>
            <a:r>
              <a:rPr lang="en-US" altLang="zh-CN" dirty="0">
                <a:solidFill>
                  <a:srgbClr val="000000"/>
                </a:solidFill>
                <a:latin typeface="微软雅黑"/>
                <a:ea typeface="微软雅黑"/>
              </a:rPr>
              <a:t>SEL</a:t>
            </a:r>
            <a:r>
              <a:rPr lang="zh-CN" altLang="en-US" dirty="0">
                <a:solidFill>
                  <a:srgbClr val="000000"/>
                </a:solidFill>
                <a:latin typeface="微软雅黑"/>
                <a:ea typeface="微软雅黑"/>
              </a:rPr>
              <a:t>日志事件构建成特征，根据特征的值使用决策树模型进行分类，其中</a:t>
            </a:r>
            <a:r>
              <a:rPr lang="zh-CN" altLang="en-CN" dirty="0">
                <a:solidFill>
                  <a:srgbClr val="000000"/>
                </a:solidFill>
                <a:latin typeface="微软雅黑"/>
                <a:ea typeface="微软雅黑"/>
              </a:rPr>
              <a:t>树模型</a:t>
            </a:r>
            <a:r>
              <a:rPr lang="zh-CN" altLang="en-US" dirty="0">
                <a:solidFill>
                  <a:srgbClr val="000000"/>
                </a:solidFill>
                <a:latin typeface="微软雅黑"/>
                <a:ea typeface="微软雅黑"/>
              </a:rPr>
              <a:t>使用了</a:t>
            </a:r>
            <a:r>
              <a:rPr lang="en-US" altLang="zh-CN" dirty="0" err="1">
                <a:solidFill>
                  <a:srgbClr val="000000"/>
                </a:solidFill>
                <a:latin typeface="微软雅黑"/>
                <a:ea typeface="微软雅黑"/>
              </a:rPr>
              <a:t>CatBoost</a:t>
            </a:r>
            <a:r>
              <a:rPr lang="zh-CN" altLang="en-US" dirty="0">
                <a:solidFill>
                  <a:srgbClr val="000000"/>
                </a:solidFill>
                <a:latin typeface="微软雅黑"/>
                <a:ea typeface="微软雅黑"/>
              </a:rPr>
              <a:t>算法</a:t>
            </a:r>
            <a:endParaRPr kumimoji="0" lang="zh-CN" altLang="en-US" sz="2800" b="0" i="0" u="none" strike="noStrike" kern="1200" cap="none" spc="3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2" name="半闭框 11">
            <a:extLst>
              <a:ext uri="{FF2B5EF4-FFF2-40B4-BE49-F238E27FC236}">
                <a16:creationId xmlns:a16="http://schemas.microsoft.com/office/drawing/2014/main" id="{0D90A06A-B605-4CDB-9B13-1BB6C4658928}"/>
              </a:ext>
            </a:extLst>
          </p:cNvPr>
          <p:cNvSpPr/>
          <p:nvPr/>
        </p:nvSpPr>
        <p:spPr>
          <a:xfrm>
            <a:off x="1173494" y="2739278"/>
            <a:ext cx="480646" cy="480646"/>
          </a:xfrm>
          <a:prstGeom prst="halfFrame">
            <a:avLst>
              <a:gd name="adj1" fmla="val 17948"/>
              <a:gd name="adj2" fmla="val 17949"/>
            </a:avLst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3" name="半闭框 12">
            <a:extLst>
              <a:ext uri="{FF2B5EF4-FFF2-40B4-BE49-F238E27FC236}">
                <a16:creationId xmlns:a16="http://schemas.microsoft.com/office/drawing/2014/main" id="{F77F212D-4F59-4957-9187-E73A42BE8E9D}"/>
              </a:ext>
            </a:extLst>
          </p:cNvPr>
          <p:cNvSpPr/>
          <p:nvPr/>
        </p:nvSpPr>
        <p:spPr>
          <a:xfrm flipH="1" flipV="1">
            <a:off x="10537860" y="3961919"/>
            <a:ext cx="480646" cy="480646"/>
          </a:xfrm>
          <a:prstGeom prst="halfFrame">
            <a:avLst>
              <a:gd name="adj1" fmla="val 17948"/>
              <a:gd name="adj2" fmla="val 17949"/>
            </a:avLst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9800868"/>
      </p:ext>
    </p:extLst>
  </p:cSld>
  <p:clrMapOvr>
    <a:masterClrMapping/>
  </p:clrMapOvr>
  <p:transition spd="med">
    <p:pull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CatBoost</a:t>
            </a:r>
            <a:r>
              <a:rPr lang="zh-CN" altLang="en-US" dirty="0"/>
              <a:t>模型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D6071237-C3EE-4688-8160-8EF44A8B0EF4}"/>
              </a:ext>
            </a:extLst>
          </p:cNvPr>
          <p:cNvSpPr/>
          <p:nvPr/>
        </p:nvSpPr>
        <p:spPr>
          <a:xfrm>
            <a:off x="1041400" y="1293252"/>
            <a:ext cx="10109200" cy="4356100"/>
          </a:xfrm>
          <a:prstGeom prst="rect">
            <a:avLst/>
          </a:prstGeom>
          <a:noFill/>
          <a:ln w="31750">
            <a:gradFill>
              <a:gsLst>
                <a:gs pos="1300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1C132B9-7816-40DF-A75A-76D084D56CCC}"/>
              </a:ext>
            </a:extLst>
          </p:cNvPr>
          <p:cNvSpPr txBox="1"/>
          <p:nvPr/>
        </p:nvSpPr>
        <p:spPr>
          <a:xfrm>
            <a:off x="234266" y="1103729"/>
            <a:ext cx="2487168" cy="255454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zh-CN" altLang="en-US" sz="16600" spc="300" dirty="0"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“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A5296328-ABAD-4B6D-8595-28952E950CFA}"/>
              </a:ext>
            </a:extLst>
          </p:cNvPr>
          <p:cNvSpPr txBox="1"/>
          <p:nvPr/>
        </p:nvSpPr>
        <p:spPr>
          <a:xfrm>
            <a:off x="4413250" y="2083248"/>
            <a:ext cx="3365500" cy="743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4400" b="1" spc="300" dirty="0" err="1">
                <a:solidFill>
                  <a:schemeClr val="accent4"/>
                </a:solidFill>
                <a:latin typeface="+mn-ea"/>
              </a:rPr>
              <a:t>CatBoost</a:t>
            </a:r>
            <a:endParaRPr lang="zh-CN" altLang="en-US" sz="4400" b="1" spc="300" dirty="0">
              <a:solidFill>
                <a:schemeClr val="accent4"/>
              </a:solidFill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F9148D-3997-0253-8986-A9C0E8B1B342}"/>
              </a:ext>
            </a:extLst>
          </p:cNvPr>
          <p:cNvSpPr txBox="1"/>
          <p:nvPr/>
        </p:nvSpPr>
        <p:spPr>
          <a:xfrm>
            <a:off x="1852864" y="2975260"/>
            <a:ext cx="8771021" cy="2242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CN" sz="2400" dirty="0"/>
              <a:t>CatBoost是</a:t>
            </a:r>
            <a:r>
              <a:rPr lang="en-US" altLang="zh-CN" sz="2400" dirty="0"/>
              <a:t>2017</a:t>
            </a:r>
            <a:r>
              <a:rPr lang="zh-CN" altLang="en-US" sz="2400" dirty="0"/>
              <a:t>年的开源机器学习库，属于集成学习</a:t>
            </a:r>
            <a:r>
              <a:rPr lang="en-US" altLang="zh-CN" sz="2400" dirty="0"/>
              <a:t>Boosting</a:t>
            </a:r>
            <a:r>
              <a:rPr lang="zh-CN" altLang="en-US" sz="2400" dirty="0"/>
              <a:t>族算法中的一种，是对</a:t>
            </a:r>
            <a:r>
              <a:rPr lang="en-US" altLang="zh-CN" sz="2400" dirty="0"/>
              <a:t>GBDT</a:t>
            </a:r>
            <a:r>
              <a:rPr lang="zh-CN" altLang="en-US" sz="2400" dirty="0"/>
              <a:t>算法的一种改进的</a:t>
            </a:r>
            <a:r>
              <a:rPr lang="zh-CN" altLang="en-US" sz="2400" b="1" dirty="0"/>
              <a:t>决策树模型</a:t>
            </a:r>
            <a:r>
              <a:rPr lang="zh-CN" altLang="en-US" sz="2400" dirty="0"/>
              <a:t>。其能够高效合理的处理：</a:t>
            </a:r>
            <a:r>
              <a:rPr lang="zh-CN" altLang="en-US" sz="2400" b="1" dirty="0"/>
              <a:t>类别特征</a:t>
            </a:r>
            <a:r>
              <a:rPr lang="zh-CN" altLang="en-US" sz="2400" dirty="0"/>
              <a:t>，梯度偏差，与预测偏移问题，提高算法的泛化</a:t>
            </a:r>
            <a:r>
              <a:rPr lang="zh-CN" altLang="en-CN" sz="2400" dirty="0"/>
              <a:t>能力。</a:t>
            </a:r>
            <a:endParaRPr lang="en-CN" sz="2400" dirty="0"/>
          </a:p>
        </p:txBody>
      </p:sp>
    </p:spTree>
    <p:extLst>
      <p:ext uri="{BB962C8B-B14F-4D97-AF65-F5344CB8AC3E}">
        <p14:creationId xmlns:p14="http://schemas.microsoft.com/office/powerpoint/2010/main" val="3851725746"/>
      </p:ext>
    </p:extLst>
  </p:cSld>
  <p:clrMapOvr>
    <a:masterClrMapping/>
  </p:clrMapOvr>
  <p:transition spd="med">
    <p:pull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2273B9-5F5B-977A-28D4-4AE1111E0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CatBoost算法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D9A158F-EFCC-3D53-15BE-386B645B5D79}"/>
              </a:ext>
            </a:extLst>
          </p:cNvPr>
          <p:cNvSpPr txBox="1"/>
          <p:nvPr/>
        </p:nvSpPr>
        <p:spPr>
          <a:xfrm>
            <a:off x="755353" y="1491916"/>
            <a:ext cx="9264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b="1" dirty="0"/>
              <a:t>CatBoost基学习器</a:t>
            </a:r>
            <a:r>
              <a:rPr lang="zh-CN" altLang="en-US" b="1" dirty="0"/>
              <a:t>：</a:t>
            </a:r>
            <a:r>
              <a:rPr lang="zh-CN" altLang="en-US" dirty="0"/>
              <a:t>使用完全对称二叉树，能够避免过你和，增加可靠性，提高预测速度</a:t>
            </a:r>
            <a:endParaRPr lang="en-CN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D77965A-1C7A-7744-9439-47269231B8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1110" y="2400133"/>
            <a:ext cx="7329779" cy="2851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328384"/>
      </p:ext>
    </p:extLst>
  </p:cSld>
  <p:clrMapOvr>
    <a:masterClrMapping/>
  </p:clrMapOvr>
  <p:transition spd="med"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2273B9-5F5B-977A-28D4-4AE1111E0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CatBoost算法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A49A957-8725-B483-084B-23219E1EBD5E}"/>
              </a:ext>
            </a:extLst>
          </p:cNvPr>
          <p:cNvSpPr txBox="1"/>
          <p:nvPr/>
        </p:nvSpPr>
        <p:spPr>
          <a:xfrm>
            <a:off x="722736" y="2736296"/>
            <a:ext cx="98603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b="1" dirty="0"/>
              <a:t>指导树分裂的目标函数</a:t>
            </a:r>
            <a:r>
              <a:rPr lang="zh-CN" altLang="en-US" b="1" dirty="0"/>
              <a:t>：</a:t>
            </a:r>
            <a:r>
              <a:rPr lang="zh-CN" altLang="en-US" dirty="0"/>
              <a:t>使用余弦相似度，</a:t>
            </a:r>
            <a:r>
              <a:rPr lang="en-US" altLang="zh-CN" dirty="0" err="1"/>
              <a:t>wi</a:t>
            </a:r>
            <a:r>
              <a:rPr lang="zh-CN" altLang="en-US" dirty="0"/>
              <a:t>表示样本权，起到</a:t>
            </a:r>
            <a:r>
              <a:rPr lang="zh-CN" altLang="en-CN" dirty="0"/>
              <a:t>样本</a:t>
            </a:r>
            <a:r>
              <a:rPr lang="zh-CN" altLang="en-US" dirty="0"/>
              <a:t>抽样效果，</a:t>
            </a:r>
            <a:r>
              <a:rPr lang="en-US" altLang="zh-CN" dirty="0"/>
              <a:t>ai</a:t>
            </a:r>
            <a:r>
              <a:rPr lang="zh-CN" altLang="en-US" dirty="0"/>
              <a:t>表示表示样本</a:t>
            </a:r>
            <a:endParaRPr lang="en-US" altLang="zh-CN" dirty="0"/>
          </a:p>
          <a:p>
            <a:r>
              <a:rPr lang="en-US" dirty="0"/>
              <a:t>		</a:t>
            </a:r>
            <a:r>
              <a:rPr lang="zh-CN" altLang="en-US" dirty="0"/>
              <a:t>           在树上的输出值，</a:t>
            </a:r>
            <a:r>
              <a:rPr lang="en-US" altLang="zh-CN" dirty="0" err="1"/>
              <a:t>gi</a:t>
            </a:r>
            <a:r>
              <a:rPr lang="zh-CN" altLang="en-US" dirty="0"/>
              <a:t>表示根节点中样本的梯度向量</a:t>
            </a:r>
            <a:endParaRPr lang="en-CN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1BD4FC4-2BB3-188E-CDC6-2E15A3F212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297" y="3382627"/>
            <a:ext cx="4339650" cy="1404238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D3BEE4CF-A6F4-33FC-3DB5-07E8A66B477A}"/>
              </a:ext>
            </a:extLst>
          </p:cNvPr>
          <p:cNvSpPr txBox="1"/>
          <p:nvPr/>
        </p:nvSpPr>
        <p:spPr>
          <a:xfrm>
            <a:off x="722736" y="1730210"/>
            <a:ext cx="5676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b="1" dirty="0"/>
              <a:t>CatBoost树分裂策略</a:t>
            </a:r>
            <a:r>
              <a:rPr lang="zh-CN" altLang="en-US" b="1" dirty="0"/>
              <a:t>：</a:t>
            </a:r>
            <a:r>
              <a:rPr lang="zh-CN" altLang="en-US" dirty="0"/>
              <a:t>遍历所有候选特征及分裂阈值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631979361"/>
      </p:ext>
    </p:extLst>
  </p:cSld>
  <p:clrMapOvr>
    <a:masterClrMapping/>
  </p:clrMapOvr>
  <p:transition spd="med"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2273B9-5F5B-977A-28D4-4AE1111E0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CatBoost算法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69D0FA1-1D3C-F04F-1ED2-9A9BC575F004}"/>
              </a:ext>
            </a:extLst>
          </p:cNvPr>
          <p:cNvSpPr/>
          <p:nvPr/>
        </p:nvSpPr>
        <p:spPr>
          <a:xfrm>
            <a:off x="1470560" y="3834716"/>
            <a:ext cx="1027264" cy="749036"/>
          </a:xfrm>
          <a:prstGeom prst="rect">
            <a:avLst/>
          </a:prstGeom>
          <a:noFill/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4AE12E-E653-CB33-5A56-BAEDF0BD3D02}"/>
              </a:ext>
            </a:extLst>
          </p:cNvPr>
          <p:cNvSpPr txBox="1"/>
          <p:nvPr/>
        </p:nvSpPr>
        <p:spPr>
          <a:xfrm>
            <a:off x="1552822" y="3886068"/>
            <a:ext cx="8627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N" dirty="0"/>
              <a:t>SEL</a:t>
            </a:r>
            <a:r>
              <a:rPr lang="zh-CN" altLang="en-US" dirty="0"/>
              <a:t> </a:t>
            </a:r>
            <a:endParaRPr lang="en-US" altLang="zh-CN" dirty="0"/>
          </a:p>
          <a:p>
            <a:pPr algn="ctr"/>
            <a:r>
              <a:rPr lang="en-US" altLang="zh-CN" dirty="0"/>
              <a:t>EVENT</a:t>
            </a:r>
            <a:endParaRPr lang="en-CN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1A1518F-B56E-DBE5-E220-84DCE9A439C2}"/>
              </a:ext>
            </a:extLst>
          </p:cNvPr>
          <p:cNvSpPr/>
          <p:nvPr/>
        </p:nvSpPr>
        <p:spPr>
          <a:xfrm>
            <a:off x="1453948" y="2739843"/>
            <a:ext cx="1027264" cy="825966"/>
          </a:xfrm>
          <a:prstGeom prst="rect">
            <a:avLst/>
          </a:prstGeom>
          <a:noFill/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8DF88-3AEF-EE65-A8D1-CD46DC58DD5E}"/>
              </a:ext>
            </a:extLst>
          </p:cNvPr>
          <p:cNvSpPr txBox="1"/>
          <p:nvPr/>
        </p:nvSpPr>
        <p:spPr>
          <a:xfrm>
            <a:off x="1521565" y="2839333"/>
            <a:ext cx="9252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CN" dirty="0"/>
              <a:t>erver</a:t>
            </a:r>
          </a:p>
          <a:p>
            <a:r>
              <a:rPr lang="en-CN" dirty="0"/>
              <a:t>model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B539362-6D84-018F-6C19-4A095CB1E8F4}"/>
              </a:ext>
            </a:extLst>
          </p:cNvPr>
          <p:cNvSpPr/>
          <p:nvPr/>
        </p:nvSpPr>
        <p:spPr>
          <a:xfrm>
            <a:off x="3651584" y="2922384"/>
            <a:ext cx="1191127" cy="449381"/>
          </a:xfrm>
          <a:prstGeom prst="rect">
            <a:avLst/>
          </a:prstGeom>
          <a:noFill/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C3998A-B80E-9D09-E8D8-84B01254417B}"/>
              </a:ext>
            </a:extLst>
          </p:cNvPr>
          <p:cNvSpPr txBox="1"/>
          <p:nvPr/>
        </p:nvSpPr>
        <p:spPr>
          <a:xfrm>
            <a:off x="2546632" y="2857645"/>
            <a:ext cx="10070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O</a:t>
            </a:r>
            <a:r>
              <a:rPr lang="en-CN" sz="1200" dirty="0"/>
              <a:t>rdered</a:t>
            </a:r>
            <a:r>
              <a:rPr lang="zh-CN" altLang="en-US" sz="1200" dirty="0"/>
              <a:t> </a:t>
            </a:r>
            <a:r>
              <a:rPr lang="en-US" altLang="zh-CN" sz="1200" dirty="0"/>
              <a:t>TS</a:t>
            </a:r>
            <a:endParaRPr lang="en-CN" sz="12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91BDBB5-15CA-685A-57BD-E7E51B54724E}"/>
              </a:ext>
            </a:extLst>
          </p:cNvPr>
          <p:cNvSpPr/>
          <p:nvPr/>
        </p:nvSpPr>
        <p:spPr>
          <a:xfrm>
            <a:off x="3676472" y="3942429"/>
            <a:ext cx="1191127" cy="449381"/>
          </a:xfrm>
          <a:prstGeom prst="rect">
            <a:avLst/>
          </a:prstGeom>
          <a:noFill/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B16368A-0685-B5C0-2575-AB440FA77D42}"/>
              </a:ext>
            </a:extLst>
          </p:cNvPr>
          <p:cNvSpPr txBox="1"/>
          <p:nvPr/>
        </p:nvSpPr>
        <p:spPr>
          <a:xfrm>
            <a:off x="3685978" y="2986221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Feature</a:t>
            </a:r>
            <a:r>
              <a:rPr lang="en-US" altLang="zh-CN" dirty="0"/>
              <a:t>1</a:t>
            </a:r>
            <a:endParaRPr lang="en-CN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0FE4319-4F55-2791-B5B5-E10C7D3FED04}"/>
              </a:ext>
            </a:extLst>
          </p:cNvPr>
          <p:cNvSpPr txBox="1"/>
          <p:nvPr/>
        </p:nvSpPr>
        <p:spPr>
          <a:xfrm>
            <a:off x="3669630" y="4024567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Feature</a:t>
            </a:r>
            <a:r>
              <a:rPr lang="en-US" altLang="zh-CN" dirty="0"/>
              <a:t>2</a:t>
            </a:r>
            <a:endParaRPr lang="en-CN" dirty="0"/>
          </a:p>
        </p:txBody>
      </p:sp>
      <p:sp>
        <p:nvSpPr>
          <p:cNvPr id="25" name="Right Brace 24">
            <a:extLst>
              <a:ext uri="{FF2B5EF4-FFF2-40B4-BE49-F238E27FC236}">
                <a16:creationId xmlns:a16="http://schemas.microsoft.com/office/drawing/2014/main" id="{768FE177-714D-E497-DB88-17BC91DAA581}"/>
              </a:ext>
            </a:extLst>
          </p:cNvPr>
          <p:cNvSpPr/>
          <p:nvPr/>
        </p:nvSpPr>
        <p:spPr>
          <a:xfrm>
            <a:off x="4821956" y="2739843"/>
            <a:ext cx="411739" cy="1854140"/>
          </a:xfrm>
          <a:prstGeom prst="rightBrace">
            <a:avLst>
              <a:gd name="adj1" fmla="val 72620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FFBE567-60DE-AAE3-8599-B35C7D88AC17}"/>
              </a:ext>
            </a:extLst>
          </p:cNvPr>
          <p:cNvSpPr/>
          <p:nvPr/>
        </p:nvSpPr>
        <p:spPr>
          <a:xfrm>
            <a:off x="7826970" y="1714498"/>
            <a:ext cx="2562991" cy="3850106"/>
          </a:xfrm>
          <a:prstGeom prst="rect">
            <a:avLst/>
          </a:prstGeom>
          <a:noFill/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2E2EDA2-FC87-883B-444C-2585E1533914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 flipV="1">
            <a:off x="2481212" y="3147075"/>
            <a:ext cx="1170372" cy="57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ECB340D-38E6-0D50-3100-BAFC4791966D}"/>
              </a:ext>
            </a:extLst>
          </p:cNvPr>
          <p:cNvCxnSpPr>
            <a:cxnSpLocks/>
            <a:stCxn id="3" idx="3"/>
            <a:endCxn id="23" idx="1"/>
          </p:cNvCxnSpPr>
          <p:nvPr/>
        </p:nvCxnSpPr>
        <p:spPr>
          <a:xfrm flipV="1">
            <a:off x="2497824" y="4209233"/>
            <a:ext cx="117180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34C8134A-2F51-BE75-2D3A-513410A66446}"/>
              </a:ext>
            </a:extLst>
          </p:cNvPr>
          <p:cNvSpPr txBox="1"/>
          <p:nvPr/>
        </p:nvSpPr>
        <p:spPr>
          <a:xfrm>
            <a:off x="2696779" y="3942429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1200" dirty="0"/>
              <a:t>特征构建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AB4FF18-8566-0366-C500-AC94254E3273}"/>
              </a:ext>
            </a:extLst>
          </p:cNvPr>
          <p:cNvSpPr txBox="1"/>
          <p:nvPr/>
        </p:nvSpPr>
        <p:spPr>
          <a:xfrm>
            <a:off x="8040651" y="1241095"/>
            <a:ext cx="21356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N" dirty="0"/>
              <a:t>CatBoost</a:t>
            </a:r>
            <a:r>
              <a:rPr lang="zh-CN" altLang="en-US" dirty="0"/>
              <a:t> 生成树</a:t>
            </a:r>
            <a:endParaRPr lang="en-CN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E5559973-A420-3B55-F008-5CBACA512928}"/>
              </a:ext>
            </a:extLst>
          </p:cNvPr>
          <p:cNvSpPr/>
          <p:nvPr/>
        </p:nvSpPr>
        <p:spPr>
          <a:xfrm>
            <a:off x="5370933" y="3428999"/>
            <a:ext cx="2262158" cy="421105"/>
          </a:xfrm>
          <a:prstGeom prst="rect">
            <a:avLst/>
          </a:prstGeom>
          <a:noFill/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7DFBBC7-6EA4-E5A0-C101-EC01375ACEE1}"/>
              </a:ext>
            </a:extLst>
          </p:cNvPr>
          <p:cNvSpPr txBox="1"/>
          <p:nvPr/>
        </p:nvSpPr>
        <p:spPr>
          <a:xfrm>
            <a:off x="5511997" y="3511339"/>
            <a:ext cx="19800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1400" dirty="0"/>
              <a:t>根据样本产生随机序列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3ADFCF1-6135-7393-8573-BE0962700826}"/>
              </a:ext>
            </a:extLst>
          </p:cNvPr>
          <p:cNvSpPr/>
          <p:nvPr/>
        </p:nvSpPr>
        <p:spPr>
          <a:xfrm>
            <a:off x="1374516" y="2555156"/>
            <a:ext cx="1172116" cy="2189748"/>
          </a:xfrm>
          <a:prstGeom prst="rect">
            <a:avLst/>
          </a:prstGeom>
          <a:noFill/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40" name="Elbow Connector 39">
            <a:extLst>
              <a:ext uri="{FF2B5EF4-FFF2-40B4-BE49-F238E27FC236}">
                <a16:creationId xmlns:a16="http://schemas.microsoft.com/office/drawing/2014/main" id="{5530C19A-74A6-85E7-C112-48B2F77B241A}"/>
              </a:ext>
            </a:extLst>
          </p:cNvPr>
          <p:cNvCxnSpPr>
            <a:cxnSpLocks/>
            <a:stCxn id="36" idx="0"/>
            <a:endCxn id="38" idx="0"/>
          </p:cNvCxnSpPr>
          <p:nvPr/>
        </p:nvCxnSpPr>
        <p:spPr>
          <a:xfrm rot="16200000" flipV="1">
            <a:off x="3794372" y="721359"/>
            <a:ext cx="873843" cy="4541438"/>
          </a:xfrm>
          <a:prstGeom prst="bentConnector3">
            <a:avLst>
              <a:gd name="adj1" fmla="val 12616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49">
            <a:extLst>
              <a:ext uri="{FF2B5EF4-FFF2-40B4-BE49-F238E27FC236}">
                <a16:creationId xmlns:a16="http://schemas.microsoft.com/office/drawing/2014/main" id="{090AAAED-C52E-EB7D-3DB9-A0E9F91224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928" y="1880196"/>
            <a:ext cx="2101998" cy="3570061"/>
          </a:xfrm>
          <a:prstGeom prst="rect">
            <a:avLst/>
          </a:prstGeom>
        </p:spPr>
      </p:pic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31B753F7-2046-B91E-95B9-F5FE6A789E03}"/>
              </a:ext>
            </a:extLst>
          </p:cNvPr>
          <p:cNvCxnSpPr>
            <a:cxnSpLocks/>
            <a:stCxn id="36" idx="3"/>
            <a:endCxn id="26" idx="1"/>
          </p:cNvCxnSpPr>
          <p:nvPr/>
        </p:nvCxnSpPr>
        <p:spPr>
          <a:xfrm flipV="1">
            <a:off x="7633091" y="3639551"/>
            <a:ext cx="19387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587CCE0C-6340-D05C-115A-C4068EB809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494" y="2188577"/>
            <a:ext cx="10085616" cy="2993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544172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755357" y="1221577"/>
            <a:ext cx="10498347" cy="46744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 eaLnBrk="1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n"/>
            </a:pPr>
            <a:r>
              <a:rPr lang="zh-CN" altLang="en-US" sz="2400" dirty="0">
                <a:latin typeface="+mn-ea"/>
                <a:ea typeface="+mn-ea"/>
              </a:rPr>
              <a:t>导致故障的原因可能隐藏在历史的日志信息里，而并非瞬间发生的，因此我们选择使用</a:t>
            </a:r>
            <a:r>
              <a:rPr lang="en" altLang="zh-CN" sz="2400" dirty="0">
                <a:latin typeface="+mn-ea"/>
                <a:ea typeface="+mn-ea"/>
              </a:rPr>
              <a:t>RNN</a:t>
            </a:r>
            <a:r>
              <a:rPr lang="zh-CN" altLang="en-US" sz="2400" dirty="0">
                <a:latin typeface="+mn-ea"/>
                <a:ea typeface="+mn-ea"/>
              </a:rPr>
              <a:t>系列的神经网络来提取历史信息。</a:t>
            </a:r>
            <a:endParaRPr lang="en-US" altLang="zh-CN" sz="2400" dirty="0">
              <a:latin typeface="+mn-ea"/>
              <a:ea typeface="+mn-ea"/>
            </a:endParaRPr>
          </a:p>
          <a:p>
            <a:pPr marL="342900" indent="-342900" algn="just" eaLnBrk="1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n"/>
            </a:pPr>
            <a:r>
              <a:rPr lang="en" altLang="zh-CN" sz="2400" dirty="0">
                <a:latin typeface="+mn-ea"/>
              </a:rPr>
              <a:t>RNN</a:t>
            </a:r>
            <a:r>
              <a:rPr lang="zh-CN" altLang="en-US" sz="2400" dirty="0">
                <a:latin typeface="+mn-ea"/>
              </a:rPr>
              <a:t>可以用来解决序列问题，其可以提取数据中的先后顺序信息，借助记忆单元来存储信息。</a:t>
            </a:r>
            <a:r>
              <a:rPr lang="en" altLang="zh-CN" sz="2400" dirty="0">
                <a:latin typeface="+mn-ea"/>
              </a:rPr>
              <a:t>RNN</a:t>
            </a:r>
            <a:r>
              <a:rPr lang="zh-CN" altLang="en-US" sz="2400" dirty="0">
                <a:latin typeface="+mn-ea"/>
              </a:rPr>
              <a:t>的数学基础可以认为是马尔科夫链，认为后续的值是有前者和一些参数的概率决定的。</a:t>
            </a:r>
            <a:endParaRPr lang="en-US" altLang="zh-CN" sz="2400" dirty="0">
              <a:latin typeface="+mn-ea"/>
            </a:endParaRPr>
          </a:p>
          <a:p>
            <a:pPr marL="342900" indent="-342900" algn="just" eaLnBrk="1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n"/>
            </a:pPr>
            <a:r>
              <a:rPr lang="zh-CN" altLang="en-US" sz="2400" dirty="0">
                <a:latin typeface="+mn-ea"/>
              </a:rPr>
              <a:t>在原始</a:t>
            </a:r>
            <a:r>
              <a:rPr lang="en" altLang="zh-CN" sz="2400" dirty="0">
                <a:latin typeface="+mn-ea"/>
              </a:rPr>
              <a:t>RNN</a:t>
            </a:r>
            <a:r>
              <a:rPr lang="zh-CN" altLang="en-US" sz="2400" dirty="0">
                <a:latin typeface="+mn-ea"/>
              </a:rPr>
              <a:t>随时间进行反向传播的过程中，梯度的连乘很容易导致发生梯度爆炸和梯度消失，因此</a:t>
            </a:r>
            <a:r>
              <a:rPr lang="en" altLang="zh-CN" sz="2400" dirty="0">
                <a:latin typeface="+mn-ea"/>
              </a:rPr>
              <a:t>RNN</a:t>
            </a:r>
            <a:r>
              <a:rPr lang="zh-CN" altLang="en-US" sz="2400" dirty="0">
                <a:latin typeface="+mn-ea"/>
              </a:rPr>
              <a:t>有了很多变种，由于本数据集数量较少，经典的</a:t>
            </a:r>
            <a:r>
              <a:rPr lang="en-US" altLang="zh-CN" sz="2400" dirty="0">
                <a:latin typeface="+mn-ea"/>
              </a:rPr>
              <a:t>LSTM</a:t>
            </a:r>
            <a:r>
              <a:rPr lang="zh-CN" altLang="en-US" sz="2400" dirty="0">
                <a:latin typeface="+mn-ea"/>
              </a:rPr>
              <a:t>模型可能会存在收敛问题，我们选择了</a:t>
            </a:r>
            <a:r>
              <a:rPr lang="en-US" altLang="zh-CN" sz="2400" dirty="0">
                <a:latin typeface="+mn-ea"/>
              </a:rPr>
              <a:t>RNN</a:t>
            </a:r>
            <a:r>
              <a:rPr lang="zh-CN" altLang="en-US" sz="2400" dirty="0">
                <a:latin typeface="+mn-ea"/>
              </a:rPr>
              <a:t>中一种轻量化的模型</a:t>
            </a:r>
            <a:r>
              <a:rPr lang="en-US" altLang="zh-CN" sz="2400" dirty="0">
                <a:latin typeface="+mn-ea"/>
              </a:rPr>
              <a:t>GRU</a:t>
            </a:r>
            <a:r>
              <a:rPr lang="zh-CN" altLang="en-US" sz="2400" dirty="0">
                <a:latin typeface="+mn-ea"/>
              </a:rPr>
              <a:t>来进行训练。</a:t>
            </a:r>
            <a:endParaRPr lang="en-US" altLang="zh-CN" sz="2400" dirty="0">
              <a:latin typeface="+mn-ea"/>
            </a:endParaRPr>
          </a:p>
        </p:txBody>
      </p:sp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GRU</a:t>
            </a:r>
            <a:r>
              <a:rPr lang="zh-CN" altLang="en-US" dirty="0"/>
              <a:t>算法</a:t>
            </a:r>
          </a:p>
        </p:txBody>
      </p:sp>
    </p:spTree>
    <p:extLst>
      <p:ext uri="{BB962C8B-B14F-4D97-AF65-F5344CB8AC3E}">
        <p14:creationId xmlns:p14="http://schemas.microsoft.com/office/powerpoint/2010/main" val="243469513"/>
      </p:ext>
    </p:extLst>
  </p:cSld>
  <p:clrMapOvr>
    <a:masterClrMapping/>
  </p:clrMapOvr>
  <p:transition spd="med">
    <p:pull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846826" y="1178960"/>
            <a:ext cx="10498347" cy="22500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 eaLnBrk="1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n"/>
            </a:pPr>
            <a:r>
              <a:rPr lang="en" altLang="zh-CN" sz="2200" dirty="0">
                <a:latin typeface="+mn-ea"/>
                <a:ea typeface="+mn-ea"/>
              </a:rPr>
              <a:t>GRU</a:t>
            </a:r>
            <a:r>
              <a:rPr lang="zh-CN" altLang="en-US" sz="2200" dirty="0">
                <a:latin typeface="+mn-ea"/>
                <a:ea typeface="+mn-ea"/>
              </a:rPr>
              <a:t>的结构如下，主要包含重置门和更新门，把</a:t>
            </a:r>
            <a:r>
              <a:rPr lang="en" altLang="zh-CN" sz="2200" dirty="0">
                <a:latin typeface="+mn-ea"/>
                <a:ea typeface="+mn-ea"/>
              </a:rPr>
              <a:t>GRU</a:t>
            </a:r>
            <a:r>
              <a:rPr lang="zh-CN" altLang="en-US" sz="2200" dirty="0">
                <a:latin typeface="+mn-ea"/>
                <a:ea typeface="+mn-ea"/>
              </a:rPr>
              <a:t>看作</a:t>
            </a:r>
            <a:r>
              <a:rPr lang="en" altLang="zh-CN" sz="2200" dirty="0">
                <a:latin typeface="+mn-ea"/>
                <a:ea typeface="+mn-ea"/>
              </a:rPr>
              <a:t>LSTM</a:t>
            </a:r>
            <a:r>
              <a:rPr lang="zh-CN" altLang="en-US" sz="2200" dirty="0">
                <a:latin typeface="+mn-ea"/>
                <a:ea typeface="+mn-ea"/>
              </a:rPr>
              <a:t>的变体，相当于取消了</a:t>
            </a:r>
            <a:r>
              <a:rPr lang="en" altLang="zh-CN" sz="2200" dirty="0">
                <a:latin typeface="+mn-ea"/>
                <a:ea typeface="+mn-ea"/>
              </a:rPr>
              <a:t>LSTM</a:t>
            </a:r>
            <a:r>
              <a:rPr lang="zh-CN" altLang="en-US" sz="2200" dirty="0">
                <a:latin typeface="+mn-ea"/>
                <a:ea typeface="+mn-ea"/>
              </a:rPr>
              <a:t>中的</a:t>
            </a:r>
            <a:r>
              <a:rPr lang="en" altLang="zh-CN" sz="2200" dirty="0">
                <a:latin typeface="+mn-ea"/>
                <a:ea typeface="+mn-ea"/>
              </a:rPr>
              <a:t>cell state</a:t>
            </a:r>
            <a:r>
              <a:rPr lang="zh-CN" altLang="en" sz="2200" dirty="0">
                <a:latin typeface="+mn-ea"/>
                <a:ea typeface="+mn-ea"/>
              </a:rPr>
              <a:t>，</a:t>
            </a:r>
            <a:r>
              <a:rPr lang="zh-CN" altLang="en-US" sz="2200" dirty="0">
                <a:latin typeface="+mn-ea"/>
                <a:ea typeface="+mn-ea"/>
              </a:rPr>
              <a:t>只使用了</a:t>
            </a:r>
            <a:r>
              <a:rPr lang="en" altLang="zh-CN" sz="2200" dirty="0">
                <a:latin typeface="+mn-ea"/>
                <a:ea typeface="+mn-ea"/>
              </a:rPr>
              <a:t>hidden state,</a:t>
            </a:r>
            <a:r>
              <a:rPr lang="zh-CN" altLang="en-US" sz="2200" dirty="0">
                <a:latin typeface="+mn-ea"/>
                <a:ea typeface="+mn-ea"/>
              </a:rPr>
              <a:t>并且使用</a:t>
            </a:r>
            <a:r>
              <a:rPr lang="en" altLang="zh-CN" sz="2200" dirty="0">
                <a:latin typeface="+mn-ea"/>
                <a:ea typeface="+mn-ea"/>
              </a:rPr>
              <a:t>update gate</a:t>
            </a:r>
            <a:r>
              <a:rPr lang="zh-CN" altLang="en-US" sz="2200" dirty="0">
                <a:latin typeface="+mn-ea"/>
                <a:ea typeface="+mn-ea"/>
              </a:rPr>
              <a:t>更新门来替换</a:t>
            </a:r>
            <a:r>
              <a:rPr lang="en" altLang="zh-CN" sz="2200" dirty="0">
                <a:latin typeface="+mn-ea"/>
                <a:ea typeface="+mn-ea"/>
              </a:rPr>
              <a:t>LSTM</a:t>
            </a:r>
            <a:r>
              <a:rPr lang="zh-CN" altLang="en-US" sz="2200" dirty="0">
                <a:latin typeface="+mn-ea"/>
                <a:ea typeface="+mn-ea"/>
              </a:rPr>
              <a:t>中的输入们和遗忘门，取消了</a:t>
            </a:r>
            <a:r>
              <a:rPr lang="en" altLang="zh-CN" sz="2200" dirty="0">
                <a:latin typeface="+mn-ea"/>
                <a:ea typeface="+mn-ea"/>
              </a:rPr>
              <a:t>LSTM</a:t>
            </a:r>
            <a:r>
              <a:rPr lang="zh-CN" altLang="en-US" sz="2200" dirty="0">
                <a:latin typeface="+mn-ea"/>
                <a:ea typeface="+mn-ea"/>
              </a:rPr>
              <a:t>中的输出门，新增了</a:t>
            </a:r>
            <a:r>
              <a:rPr lang="en" altLang="zh-CN" sz="2200" dirty="0">
                <a:latin typeface="+mn-ea"/>
                <a:ea typeface="+mn-ea"/>
              </a:rPr>
              <a:t>reset gate</a:t>
            </a:r>
            <a:r>
              <a:rPr lang="zh-CN" altLang="en-US" sz="2200" dirty="0">
                <a:latin typeface="+mn-ea"/>
                <a:ea typeface="+mn-ea"/>
              </a:rPr>
              <a:t>重置门。这样做的好处是在达到</a:t>
            </a:r>
            <a:r>
              <a:rPr lang="en" altLang="zh-CN" sz="2200" dirty="0">
                <a:latin typeface="+mn-ea"/>
                <a:ea typeface="+mn-ea"/>
              </a:rPr>
              <a:t>LSTM</a:t>
            </a:r>
            <a:r>
              <a:rPr lang="zh-CN" altLang="en-US" sz="2200" dirty="0">
                <a:latin typeface="+mn-ea"/>
                <a:ea typeface="+mn-ea"/>
              </a:rPr>
              <a:t>相近的效果下，</a:t>
            </a:r>
            <a:r>
              <a:rPr lang="en" altLang="zh-CN" sz="2200" dirty="0">
                <a:latin typeface="+mn-ea"/>
                <a:ea typeface="+mn-ea"/>
              </a:rPr>
              <a:t>GRU</a:t>
            </a:r>
            <a:r>
              <a:rPr lang="zh-CN" altLang="en-US" sz="2200" dirty="0">
                <a:latin typeface="+mn-ea"/>
                <a:ea typeface="+mn-ea"/>
              </a:rPr>
              <a:t>参数更少，训练的计算开销更小，训练速度更快。</a:t>
            </a:r>
            <a:endParaRPr lang="en-US" altLang="zh-CN" sz="2200" dirty="0">
              <a:latin typeface="+mn-ea"/>
            </a:endParaRPr>
          </a:p>
        </p:txBody>
      </p:sp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GRU</a:t>
            </a:r>
            <a:r>
              <a:rPr lang="zh-CN" altLang="en-US" dirty="0"/>
              <a:t>算法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EEE8309-406E-9AE7-AD7B-61BB8981A4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6842" y="3471971"/>
            <a:ext cx="3293403" cy="237676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63654B1-8CC5-06AD-A8F4-D9027E9179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1757" y="3739604"/>
            <a:ext cx="3619500" cy="184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55702"/>
      </p:ext>
    </p:extLst>
  </p:cSld>
  <p:clrMapOvr>
    <a:masterClrMapping/>
  </p:clrMapOvr>
  <p:transition spd="med">
    <p:pull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687AA782-7166-43F9-962E-E8A84B1934A0}"/>
              </a:ext>
            </a:extLst>
          </p:cNvPr>
          <p:cNvSpPr txBox="1"/>
          <p:nvPr/>
        </p:nvSpPr>
        <p:spPr>
          <a:xfrm>
            <a:off x="1458412" y="2105561"/>
            <a:ext cx="2646878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600" b="1" spc="300" dirty="0">
                <a:gradFill>
                  <a:gsLst>
                    <a:gs pos="0">
                      <a:schemeClr val="accent1"/>
                    </a:gs>
                    <a:gs pos="90000">
                      <a:schemeClr val="accent1">
                        <a:alpha val="0"/>
                      </a:schemeClr>
                    </a:gs>
                  </a:gsLst>
                  <a:lin ang="5400000" scaled="1"/>
                </a:gradFill>
              </a:rPr>
              <a:t>04</a:t>
            </a:r>
            <a:endParaRPr lang="zh-CN" altLang="en-US" sz="16600" b="1" spc="300" dirty="0">
              <a:gradFill>
                <a:gsLst>
                  <a:gs pos="0">
                    <a:schemeClr val="accent1"/>
                  </a:gs>
                  <a:gs pos="90000">
                    <a:schemeClr val="accent1">
                      <a:alpha val="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646537D-7E47-4B9F-B532-AD200E213B24}"/>
              </a:ext>
            </a:extLst>
          </p:cNvPr>
          <p:cNvSpPr txBox="1"/>
          <p:nvPr/>
        </p:nvSpPr>
        <p:spPr>
          <a:xfrm>
            <a:off x="5550367" y="2400894"/>
            <a:ext cx="25442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spc="600" dirty="0"/>
              <a:t>实验结果</a:t>
            </a: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1B6F541E-B87E-4A95-B60E-7035BF308E17}"/>
              </a:ext>
            </a:extLst>
          </p:cNvPr>
          <p:cNvCxnSpPr/>
          <p:nvPr/>
        </p:nvCxnSpPr>
        <p:spPr>
          <a:xfrm>
            <a:off x="4728480" y="2143125"/>
            <a:ext cx="0" cy="257175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>
            <a:extLst>
              <a:ext uri="{FF2B5EF4-FFF2-40B4-BE49-F238E27FC236}">
                <a16:creationId xmlns:a16="http://schemas.microsoft.com/office/drawing/2014/main" id="{4F12246C-75E2-4D58-B0D6-1A4AE1F1978B}"/>
              </a:ext>
            </a:extLst>
          </p:cNvPr>
          <p:cNvSpPr/>
          <p:nvPr/>
        </p:nvSpPr>
        <p:spPr>
          <a:xfrm>
            <a:off x="5669549" y="3432579"/>
            <a:ext cx="720000" cy="101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1E414B75-D140-4E03-B375-68221EAF31A8}"/>
              </a:ext>
            </a:extLst>
          </p:cNvPr>
          <p:cNvGrpSpPr/>
          <p:nvPr/>
        </p:nvGrpSpPr>
        <p:grpSpPr>
          <a:xfrm>
            <a:off x="10467218" y="5850000"/>
            <a:ext cx="1052654" cy="108000"/>
            <a:chOff x="10467218" y="6126091"/>
            <a:chExt cx="1052654" cy="108000"/>
          </a:xfrm>
        </p:grpSpPr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17E4DDC7-34C2-496A-97C5-F07625B414E9}"/>
                </a:ext>
              </a:extLst>
            </p:cNvPr>
            <p:cNvSpPr/>
            <p:nvPr/>
          </p:nvSpPr>
          <p:spPr>
            <a:xfrm>
              <a:off x="10467218" y="6126091"/>
              <a:ext cx="108000" cy="108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7" name="椭圆 26">
              <a:extLst>
                <a:ext uri="{FF2B5EF4-FFF2-40B4-BE49-F238E27FC236}">
                  <a16:creationId xmlns:a16="http://schemas.microsoft.com/office/drawing/2014/main" id="{F74E0525-26E5-4FB4-B7CA-7CD73815E2D5}"/>
                </a:ext>
              </a:extLst>
            </p:cNvPr>
            <p:cNvSpPr/>
            <p:nvPr/>
          </p:nvSpPr>
          <p:spPr>
            <a:xfrm>
              <a:off x="10703381" y="6126091"/>
              <a:ext cx="108000" cy="108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8" name="椭圆 27">
              <a:extLst>
                <a:ext uri="{FF2B5EF4-FFF2-40B4-BE49-F238E27FC236}">
                  <a16:creationId xmlns:a16="http://schemas.microsoft.com/office/drawing/2014/main" id="{24BCF10B-2D83-4819-817B-BAA65A9EDDBB}"/>
                </a:ext>
              </a:extLst>
            </p:cNvPr>
            <p:cNvSpPr/>
            <p:nvPr/>
          </p:nvSpPr>
          <p:spPr>
            <a:xfrm>
              <a:off x="10939545" y="6126091"/>
              <a:ext cx="108000" cy="108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9" name="椭圆 28">
              <a:extLst>
                <a:ext uri="{FF2B5EF4-FFF2-40B4-BE49-F238E27FC236}">
                  <a16:creationId xmlns:a16="http://schemas.microsoft.com/office/drawing/2014/main" id="{6A975992-8959-442A-AAC2-9788D0960105}"/>
                </a:ext>
              </a:extLst>
            </p:cNvPr>
            <p:cNvSpPr/>
            <p:nvPr/>
          </p:nvSpPr>
          <p:spPr>
            <a:xfrm>
              <a:off x="11175708" y="6126091"/>
              <a:ext cx="108000" cy="10800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0" name="椭圆 29">
              <a:extLst>
                <a:ext uri="{FF2B5EF4-FFF2-40B4-BE49-F238E27FC236}">
                  <a16:creationId xmlns:a16="http://schemas.microsoft.com/office/drawing/2014/main" id="{E09E7360-1DB3-4405-A41E-1E01C2FA1674}"/>
                </a:ext>
              </a:extLst>
            </p:cNvPr>
            <p:cNvSpPr/>
            <p:nvPr/>
          </p:nvSpPr>
          <p:spPr>
            <a:xfrm>
              <a:off x="11411872" y="6126091"/>
              <a:ext cx="108000" cy="108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984295699"/>
      </p:ext>
    </p:extLst>
  </p:cSld>
  <p:clrMapOvr>
    <a:masterClrMapping/>
  </p:clrMapOvr>
  <p:transition spd="med">
    <p:pull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评估方法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B0E9D82-5DFE-454B-B176-AB209CE76A10}"/>
              </a:ext>
            </a:extLst>
          </p:cNvPr>
          <p:cNvSpPr txBox="1"/>
          <p:nvPr/>
        </p:nvSpPr>
        <p:spPr>
          <a:xfrm>
            <a:off x="1173494" y="1937680"/>
            <a:ext cx="8048203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N" b="1" dirty="0"/>
              <a:t>Precision</a:t>
            </a:r>
            <a:r>
              <a:rPr lang="en-CN" dirty="0"/>
              <a:t> = TP / （TP + FP）</a:t>
            </a:r>
          </a:p>
          <a:p>
            <a:endParaRPr lang="en-CN" dirty="0"/>
          </a:p>
          <a:p>
            <a:r>
              <a:rPr lang="en-CN" b="1" dirty="0"/>
              <a:t>Recall</a:t>
            </a:r>
            <a:r>
              <a:rPr lang="en-CN" dirty="0"/>
              <a:t> = TP / （TP + FN）</a:t>
            </a:r>
          </a:p>
          <a:p>
            <a:endParaRPr lang="en-CN" dirty="0"/>
          </a:p>
          <a:p>
            <a:r>
              <a:rPr lang="en-CN" b="1" dirty="0"/>
              <a:t>F1</a:t>
            </a:r>
            <a:r>
              <a:rPr lang="en-CN" dirty="0"/>
              <a:t> = ( 2 x Precision x Recall ) / ( Precision + Recall )</a:t>
            </a:r>
          </a:p>
          <a:p>
            <a:endParaRPr lang="en-CN" dirty="0"/>
          </a:p>
          <a:p>
            <a:r>
              <a:rPr lang="en-CN" b="1" dirty="0"/>
              <a:t>wi</a:t>
            </a:r>
            <a:r>
              <a:rPr lang="en-CN" dirty="0"/>
              <a:t> = { 3/7, 2/7, 1/7, 1/7 }</a:t>
            </a:r>
          </a:p>
          <a:p>
            <a:endParaRPr lang="en-CN" dirty="0"/>
          </a:p>
          <a:p>
            <a:r>
              <a:rPr lang="en-CN" b="1" dirty="0"/>
              <a:t>Macro F1 </a:t>
            </a:r>
            <a:r>
              <a:rPr lang="en-CN" dirty="0"/>
              <a:t>= sum(wi x F1-scorei)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E80EAD-86DE-0A70-922B-4568BE5E849E}"/>
              </a:ext>
            </a:extLst>
          </p:cNvPr>
          <p:cNvSpPr txBox="1"/>
          <p:nvPr/>
        </p:nvSpPr>
        <p:spPr>
          <a:xfrm>
            <a:off x="1173494" y="1159549"/>
            <a:ext cx="3425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b="1" dirty="0"/>
              <a:t>使用比赛提供的加权F</a:t>
            </a:r>
            <a:r>
              <a:rPr lang="en-US" altLang="zh-CN" b="1" dirty="0"/>
              <a:t>1</a:t>
            </a:r>
            <a:r>
              <a:rPr lang="zh-CN" altLang="en-US" b="1" dirty="0"/>
              <a:t>进行评估</a:t>
            </a:r>
            <a:endParaRPr lang="en-CN" b="1" dirty="0"/>
          </a:p>
        </p:txBody>
      </p:sp>
    </p:spTree>
    <p:extLst>
      <p:ext uri="{BB962C8B-B14F-4D97-AF65-F5344CB8AC3E}">
        <p14:creationId xmlns:p14="http://schemas.microsoft.com/office/powerpoint/2010/main" val="2367057883"/>
      </p:ext>
    </p:extLst>
  </p:cSld>
  <p:clrMapOvr>
    <a:masterClrMapping/>
  </p:clrMapOvr>
  <p:transition spd="med">
    <p:pull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参数设置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D78364A1-0DD5-4557-ACB1-F13F6D44EA0D}"/>
              </a:ext>
            </a:extLst>
          </p:cNvPr>
          <p:cNvSpPr txBox="1"/>
          <p:nvPr/>
        </p:nvSpPr>
        <p:spPr>
          <a:xfrm>
            <a:off x="8818035" y="1659984"/>
            <a:ext cx="2853509" cy="619744"/>
          </a:xfrm>
          <a:prstGeom prst="roundRect">
            <a:avLst/>
          </a:prstGeom>
          <a:solidFill>
            <a:schemeClr val="accent1"/>
          </a:solidFill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0" cap="none" spc="3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/>
                <a:ea typeface="微软雅黑"/>
              </a:rPr>
              <a:t>GRU</a:t>
            </a:r>
            <a:endParaRPr kumimoji="0" lang="zh-CN" altLang="en-US" sz="2800" b="1" i="0" u="none" strike="noStrike" kern="0" cap="none" spc="3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/>
              <a:ea typeface="微软雅黑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0E6D24B9-D51A-4A97-963A-5F65DA720C62}"/>
              </a:ext>
            </a:extLst>
          </p:cNvPr>
          <p:cNvSpPr txBox="1"/>
          <p:nvPr/>
        </p:nvSpPr>
        <p:spPr>
          <a:xfrm>
            <a:off x="5216127" y="1659984"/>
            <a:ext cx="2853509" cy="619744"/>
          </a:xfrm>
          <a:prstGeom prst="roundRect">
            <a:avLst/>
          </a:prstGeom>
          <a:solidFill>
            <a:schemeClr val="accent4"/>
          </a:solidFill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0" cap="none" spc="30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/>
                <a:ea typeface="微软雅黑"/>
              </a:rPr>
              <a:t>CatBoost</a:t>
            </a:r>
            <a:endParaRPr kumimoji="0" lang="zh-CN" altLang="en-US" sz="2800" b="1" i="0" u="none" strike="noStrike" kern="0" cap="none" spc="3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/>
              <a:ea typeface="微软雅黑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F486F1-DDE3-E4B5-76D6-71F7026D76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6127" y="2519688"/>
            <a:ext cx="2908300" cy="33401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8E58393-C572-4F52-76F7-8C76446E9C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5644" y="2523160"/>
            <a:ext cx="2755900" cy="2590800"/>
          </a:xfrm>
          <a:prstGeom prst="rect">
            <a:avLst/>
          </a:prstGeom>
        </p:spPr>
      </p:pic>
      <p:sp>
        <p:nvSpPr>
          <p:cNvPr id="14" name="文本框 35">
            <a:extLst>
              <a:ext uri="{FF2B5EF4-FFF2-40B4-BE49-F238E27FC236}">
                <a16:creationId xmlns:a16="http://schemas.microsoft.com/office/drawing/2014/main" id="{D6D4455B-CD93-A821-5A81-02779D56015B}"/>
              </a:ext>
            </a:extLst>
          </p:cNvPr>
          <p:cNvSpPr txBox="1"/>
          <p:nvPr/>
        </p:nvSpPr>
        <p:spPr>
          <a:xfrm>
            <a:off x="797183" y="2721114"/>
            <a:ext cx="38229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CN" altLang="zh-CN" sz="4000" b="1" spc="300" dirty="0">
                <a:solidFill>
                  <a:schemeClr val="accent4"/>
                </a:solidFill>
                <a:latin typeface="微软雅黑"/>
                <a:ea typeface="微软雅黑"/>
              </a:rPr>
              <a:t>Train</a:t>
            </a:r>
            <a:r>
              <a:rPr lang="zh-CN" altLang="en-US" sz="4000" b="1" spc="300" dirty="0">
                <a:solidFill>
                  <a:schemeClr val="accent4"/>
                </a:solidFill>
                <a:latin typeface="微软雅黑"/>
                <a:ea typeface="微软雅黑"/>
              </a:rPr>
              <a:t>：</a:t>
            </a:r>
            <a:r>
              <a:rPr lang="en-US" altLang="zh-CN" sz="4000" b="1" spc="300" dirty="0">
                <a:solidFill>
                  <a:srgbClr val="007E42"/>
                </a:solidFill>
                <a:latin typeface="微软雅黑"/>
                <a:ea typeface="微软雅黑"/>
              </a:rPr>
              <a:t>Test</a:t>
            </a:r>
            <a:endParaRPr lang="zh-CN" altLang="en-US" sz="4000" b="1" spc="300" dirty="0">
              <a:solidFill>
                <a:srgbClr val="007E42"/>
              </a:solidFill>
              <a:latin typeface="微软雅黑"/>
              <a:ea typeface="微软雅黑"/>
            </a:endParaRPr>
          </a:p>
        </p:txBody>
      </p:sp>
      <p:sp>
        <p:nvSpPr>
          <p:cNvPr id="19" name="文本框 35">
            <a:extLst>
              <a:ext uri="{FF2B5EF4-FFF2-40B4-BE49-F238E27FC236}">
                <a16:creationId xmlns:a16="http://schemas.microsoft.com/office/drawing/2014/main" id="{44217258-EC30-9335-AD8C-688C794D78C1}"/>
              </a:ext>
            </a:extLst>
          </p:cNvPr>
          <p:cNvSpPr txBox="1"/>
          <p:nvPr/>
        </p:nvSpPr>
        <p:spPr>
          <a:xfrm>
            <a:off x="880731" y="3552060"/>
            <a:ext cx="382294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6600" b="1" spc="300" dirty="0">
                <a:solidFill>
                  <a:schemeClr val="accent4"/>
                </a:solidFill>
                <a:latin typeface="微软雅黑"/>
                <a:ea typeface="微软雅黑"/>
              </a:rPr>
              <a:t>8</a:t>
            </a:r>
            <a:r>
              <a:rPr lang="zh-CN" altLang="en-US" sz="6600" b="1" spc="300" dirty="0">
                <a:solidFill>
                  <a:schemeClr val="accent4"/>
                </a:solidFill>
                <a:latin typeface="微软雅黑"/>
                <a:ea typeface="微软雅黑"/>
              </a:rPr>
              <a:t>：</a:t>
            </a:r>
            <a:r>
              <a:rPr lang="en-US" altLang="zh-CN" sz="6600" b="1" spc="300" dirty="0">
                <a:solidFill>
                  <a:srgbClr val="007E42"/>
                </a:solidFill>
                <a:latin typeface="微软雅黑"/>
                <a:ea typeface="微软雅黑"/>
              </a:rPr>
              <a:t>2</a:t>
            </a:r>
            <a:endParaRPr lang="zh-CN" altLang="en-US" sz="6600" b="1" spc="300" dirty="0">
              <a:solidFill>
                <a:srgbClr val="007E42"/>
              </a:solidFill>
              <a:latin typeface="微软雅黑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3601275309"/>
      </p:ext>
    </p:extLst>
  </p:cSld>
  <p:clrMapOvr>
    <a:masterClrMapping/>
  </p:clrMapOvr>
  <p:transition spd="med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687AA782-7166-43F9-962E-E8A84B1934A0}"/>
              </a:ext>
            </a:extLst>
          </p:cNvPr>
          <p:cNvSpPr txBox="1"/>
          <p:nvPr/>
        </p:nvSpPr>
        <p:spPr>
          <a:xfrm>
            <a:off x="1458412" y="2105561"/>
            <a:ext cx="2646878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600" b="1" spc="300" dirty="0">
                <a:gradFill>
                  <a:gsLst>
                    <a:gs pos="0">
                      <a:schemeClr val="accent1"/>
                    </a:gs>
                    <a:gs pos="90000">
                      <a:schemeClr val="accent1">
                        <a:alpha val="0"/>
                      </a:schemeClr>
                    </a:gs>
                  </a:gsLst>
                  <a:lin ang="5400000" scaled="1"/>
                </a:gradFill>
              </a:rPr>
              <a:t>01</a:t>
            </a:r>
            <a:endParaRPr lang="zh-CN" altLang="en-US" sz="16600" b="1" spc="300" dirty="0">
              <a:gradFill>
                <a:gsLst>
                  <a:gs pos="0">
                    <a:schemeClr val="accent1"/>
                  </a:gs>
                  <a:gs pos="90000">
                    <a:schemeClr val="accent1">
                      <a:alpha val="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646537D-7E47-4B9F-B532-AD200E213B24}"/>
              </a:ext>
            </a:extLst>
          </p:cNvPr>
          <p:cNvSpPr txBox="1"/>
          <p:nvPr/>
        </p:nvSpPr>
        <p:spPr>
          <a:xfrm>
            <a:off x="5550367" y="2400894"/>
            <a:ext cx="25442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spc="600" dirty="0"/>
              <a:t>项目背景</a:t>
            </a: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1B6F541E-B87E-4A95-B60E-7035BF308E17}"/>
              </a:ext>
            </a:extLst>
          </p:cNvPr>
          <p:cNvCxnSpPr/>
          <p:nvPr/>
        </p:nvCxnSpPr>
        <p:spPr>
          <a:xfrm>
            <a:off x="4728480" y="2143125"/>
            <a:ext cx="0" cy="257175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>
            <a:extLst>
              <a:ext uri="{FF2B5EF4-FFF2-40B4-BE49-F238E27FC236}">
                <a16:creationId xmlns:a16="http://schemas.microsoft.com/office/drawing/2014/main" id="{4F12246C-75E2-4D58-B0D6-1A4AE1F1978B}"/>
              </a:ext>
            </a:extLst>
          </p:cNvPr>
          <p:cNvSpPr/>
          <p:nvPr/>
        </p:nvSpPr>
        <p:spPr>
          <a:xfrm>
            <a:off x="5669549" y="3432579"/>
            <a:ext cx="720000" cy="101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1E414B75-D140-4E03-B375-68221EAF31A8}"/>
              </a:ext>
            </a:extLst>
          </p:cNvPr>
          <p:cNvGrpSpPr/>
          <p:nvPr/>
        </p:nvGrpSpPr>
        <p:grpSpPr>
          <a:xfrm>
            <a:off x="10467218" y="5850000"/>
            <a:ext cx="1052654" cy="108000"/>
            <a:chOff x="10467218" y="6126091"/>
            <a:chExt cx="1052654" cy="108000"/>
          </a:xfrm>
        </p:grpSpPr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17E4DDC7-34C2-496A-97C5-F07625B414E9}"/>
                </a:ext>
              </a:extLst>
            </p:cNvPr>
            <p:cNvSpPr/>
            <p:nvPr/>
          </p:nvSpPr>
          <p:spPr>
            <a:xfrm>
              <a:off x="10467218" y="6126091"/>
              <a:ext cx="108000" cy="10800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F74E0525-26E5-4FB4-B7CA-7CD73815E2D5}"/>
                </a:ext>
              </a:extLst>
            </p:cNvPr>
            <p:cNvSpPr/>
            <p:nvPr/>
          </p:nvSpPr>
          <p:spPr>
            <a:xfrm>
              <a:off x="10703381" y="6126091"/>
              <a:ext cx="108000" cy="108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24BCF10B-2D83-4819-817B-BAA65A9EDDBB}"/>
                </a:ext>
              </a:extLst>
            </p:cNvPr>
            <p:cNvSpPr/>
            <p:nvPr/>
          </p:nvSpPr>
          <p:spPr>
            <a:xfrm>
              <a:off x="10939545" y="6126091"/>
              <a:ext cx="108000" cy="108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6A975992-8959-442A-AAC2-9788D0960105}"/>
                </a:ext>
              </a:extLst>
            </p:cNvPr>
            <p:cNvSpPr/>
            <p:nvPr/>
          </p:nvSpPr>
          <p:spPr>
            <a:xfrm>
              <a:off x="11175708" y="6126091"/>
              <a:ext cx="108000" cy="108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E09E7360-1DB3-4405-A41E-1E01C2FA1674}"/>
                </a:ext>
              </a:extLst>
            </p:cNvPr>
            <p:cNvSpPr/>
            <p:nvPr/>
          </p:nvSpPr>
          <p:spPr>
            <a:xfrm>
              <a:off x="11411872" y="6126091"/>
              <a:ext cx="108000" cy="108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732528827"/>
      </p:ext>
    </p:extLst>
  </p:cSld>
  <p:clrMapOvr>
    <a:masterClrMapping/>
  </p:clrMapOvr>
  <p:transition spd="med">
    <p:pull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876697-F09C-6A3E-8D57-829C4D3F0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CatBoost训练过程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F13138-A1C2-79B1-6C66-0DAD09D1BB7A}"/>
              </a:ext>
            </a:extLst>
          </p:cNvPr>
          <p:cNvSpPr txBox="1"/>
          <p:nvPr/>
        </p:nvSpPr>
        <p:spPr>
          <a:xfrm>
            <a:off x="998621" y="1371600"/>
            <a:ext cx="5806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使用五折交叉验证方式进行训练模型</a:t>
            </a:r>
            <a:r>
              <a:rPr lang="zh-CN" altLang="en-US" dirty="0"/>
              <a:t>，防止数据过拟合</a:t>
            </a:r>
            <a:endParaRPr lang="en-C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D3A7B9-A7BB-492F-EB40-C84D471105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621" y="1980866"/>
            <a:ext cx="10474025" cy="3505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696319"/>
      </p:ext>
    </p:extLst>
  </p:cSld>
  <p:clrMapOvr>
    <a:masterClrMapping/>
  </p:clrMapOvr>
  <p:transition spd="med"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876697-F09C-6A3E-8D57-829C4D3F0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CatBoost重要特征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9B8DA3B-1725-7B72-3E5A-8A03AD2C07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990" y="2270959"/>
            <a:ext cx="10868941" cy="313789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2660F60-C593-977F-4752-1BD049152B05}"/>
              </a:ext>
            </a:extLst>
          </p:cNvPr>
          <p:cNvSpPr txBox="1"/>
          <p:nvPr/>
        </p:nvSpPr>
        <p:spPr>
          <a:xfrm>
            <a:off x="757990" y="1291977"/>
            <a:ext cx="3441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根据特征重要性打印了前</a:t>
            </a:r>
            <a:r>
              <a:rPr lang="en-US" altLang="zh-CN" dirty="0"/>
              <a:t>15</a:t>
            </a:r>
            <a:r>
              <a:rPr lang="zh-CN" altLang="en-US" dirty="0"/>
              <a:t>特征</a:t>
            </a:r>
            <a:endParaRPr lang="en-CN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2EFFD4-2D12-523F-BCB5-4F85D87982A1}"/>
              </a:ext>
            </a:extLst>
          </p:cNvPr>
          <p:cNvSpPr/>
          <p:nvPr/>
        </p:nvSpPr>
        <p:spPr>
          <a:xfrm>
            <a:off x="1173494" y="3019926"/>
            <a:ext cx="2544264" cy="180474"/>
          </a:xfrm>
          <a:prstGeom prst="rect">
            <a:avLst/>
          </a:prstGeom>
          <a:noFill/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7660832-F9D5-E086-67CB-6C0177BFB200}"/>
              </a:ext>
            </a:extLst>
          </p:cNvPr>
          <p:cNvSpPr/>
          <p:nvPr/>
        </p:nvSpPr>
        <p:spPr>
          <a:xfrm>
            <a:off x="1173495" y="3839906"/>
            <a:ext cx="2544264" cy="180474"/>
          </a:xfrm>
          <a:prstGeom prst="rect">
            <a:avLst/>
          </a:prstGeom>
          <a:noFill/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898395923"/>
      </p:ext>
    </p:extLst>
  </p:cSld>
  <p:clrMapOvr>
    <a:masterClrMapping/>
  </p:clrMapOvr>
  <p:transition spd="med"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755357" y="1221577"/>
            <a:ext cx="10498347" cy="525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 eaLnBrk="1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n"/>
            </a:pPr>
            <a:r>
              <a:rPr lang="zh-CN" altLang="en-US" sz="2400" dirty="0">
                <a:latin typeface="+mn-ea"/>
                <a:ea typeface="+mn-ea"/>
              </a:rPr>
              <a:t>对比</a:t>
            </a:r>
            <a:r>
              <a:rPr lang="en-US" altLang="zh-CN" sz="2400" dirty="0">
                <a:latin typeface="+mn-ea"/>
                <a:ea typeface="+mn-ea"/>
              </a:rPr>
              <a:t>RNN</a:t>
            </a:r>
            <a:r>
              <a:rPr lang="zh-CN" altLang="en-US" sz="2400" dirty="0">
                <a:latin typeface="+mn-ea"/>
                <a:ea typeface="+mn-ea"/>
              </a:rPr>
              <a:t>三个变种网络性能，实验参数如下：</a:t>
            </a:r>
            <a:endParaRPr lang="en-US" altLang="zh-CN" sz="2400" dirty="0">
              <a:latin typeface="+mn-ea"/>
            </a:endParaRPr>
          </a:p>
        </p:txBody>
      </p:sp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GRU</a:t>
            </a:r>
            <a:r>
              <a:rPr lang="zh-CN" altLang="en-US" dirty="0"/>
              <a:t>算法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A398CAE-6070-B089-32DB-7F15D3E9EE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00" y="1844216"/>
            <a:ext cx="7112000" cy="27432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9A181920-E663-4BBB-A8CB-272F7CBF81BA}"/>
              </a:ext>
            </a:extLst>
          </p:cNvPr>
          <p:cNvSpPr txBox="1"/>
          <p:nvPr/>
        </p:nvSpPr>
        <p:spPr>
          <a:xfrm>
            <a:off x="644521" y="4684398"/>
            <a:ext cx="10498347" cy="525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 eaLnBrk="1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n"/>
            </a:pPr>
            <a:r>
              <a:rPr lang="zh-CN" altLang="en-US" sz="2400" dirty="0">
                <a:latin typeface="+mn-ea"/>
              </a:rPr>
              <a:t>在对比实验中，除具体神经网络实现不一样，其余超参数均保持一致</a:t>
            </a:r>
            <a:endParaRPr lang="en-US" altLang="zh-CN" sz="2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80160570"/>
      </p:ext>
    </p:extLst>
  </p:cSld>
  <p:clrMapOvr>
    <a:masterClrMapping/>
  </p:clrMapOvr>
  <p:transition spd="med">
    <p:pull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GRU</a:t>
            </a:r>
            <a:r>
              <a:rPr lang="zh-CN" altLang="en-US" dirty="0"/>
              <a:t>算法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758C49D-C881-9AFB-26FF-14BBCDF4F8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822" y="4061215"/>
            <a:ext cx="2913449" cy="212503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3467B43-2831-3EF7-DA4E-226D292DBC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5890" y="4035287"/>
            <a:ext cx="2877900" cy="212503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08C88C8-646B-C221-7C8F-CF033C8C85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8409" y="4007030"/>
            <a:ext cx="2877900" cy="211250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3167C5A9-E9C3-C691-B57E-A3F5E3972F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23357" y="1654671"/>
            <a:ext cx="3185715" cy="228422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352C72CA-7319-CB12-2958-F21A5B252B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79442" y="1572739"/>
            <a:ext cx="3185715" cy="2325244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11F632D0-202E-8082-B46F-9012B9ED191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68409" y="1596584"/>
            <a:ext cx="2852833" cy="2214047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754B7A9F-6C2D-8401-D904-F3CD39B5FAE5}"/>
              </a:ext>
            </a:extLst>
          </p:cNvPr>
          <p:cNvSpPr txBox="1"/>
          <p:nvPr/>
        </p:nvSpPr>
        <p:spPr>
          <a:xfrm>
            <a:off x="2016121" y="978430"/>
            <a:ext cx="2154097" cy="525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 eaLnBrk="1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n"/>
            </a:pPr>
            <a:r>
              <a:rPr lang="en-US" altLang="zh-CN" sz="2400" dirty="0">
                <a:latin typeface="+mn-ea"/>
              </a:rPr>
              <a:t>ACC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0003E28D-5201-AE13-6539-838C98677A04}"/>
              </a:ext>
            </a:extLst>
          </p:cNvPr>
          <p:cNvSpPr txBox="1"/>
          <p:nvPr/>
        </p:nvSpPr>
        <p:spPr>
          <a:xfrm>
            <a:off x="5327791" y="978430"/>
            <a:ext cx="2154097" cy="525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 eaLnBrk="1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n"/>
            </a:pPr>
            <a:r>
              <a:rPr lang="en-US" altLang="zh-CN" sz="2400" dirty="0">
                <a:latin typeface="+mn-ea"/>
              </a:rPr>
              <a:t>F1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2EF091E2-097F-AA29-38C9-80BA39842CDA}"/>
              </a:ext>
            </a:extLst>
          </p:cNvPr>
          <p:cNvSpPr txBox="1"/>
          <p:nvPr/>
        </p:nvSpPr>
        <p:spPr>
          <a:xfrm>
            <a:off x="8639461" y="986226"/>
            <a:ext cx="2154097" cy="525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 eaLnBrk="1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n"/>
            </a:pPr>
            <a:r>
              <a:rPr lang="en-US" altLang="zh-CN" sz="2400" dirty="0">
                <a:latin typeface="+mn-ea"/>
              </a:rPr>
              <a:t>Loss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D092522E-3E4A-747F-DDB3-3973F3263FDD}"/>
              </a:ext>
            </a:extLst>
          </p:cNvPr>
          <p:cNvSpPr/>
          <p:nvPr/>
        </p:nvSpPr>
        <p:spPr>
          <a:xfrm>
            <a:off x="333608" y="2612118"/>
            <a:ext cx="11897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spc="300" dirty="0">
                <a:solidFill>
                  <a:schemeClr val="accent4"/>
                </a:solidFill>
                <a:latin typeface="微软雅黑"/>
                <a:ea typeface="微软雅黑"/>
              </a:rPr>
              <a:t>Drain3</a:t>
            </a:r>
            <a:endParaRPr lang="zh-CN" altLang="en-US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BBCD949A-667C-7FFA-8E26-5F60208A029D}"/>
              </a:ext>
            </a:extLst>
          </p:cNvPr>
          <p:cNvSpPr/>
          <p:nvPr/>
        </p:nvSpPr>
        <p:spPr>
          <a:xfrm>
            <a:off x="303629" y="4558538"/>
            <a:ext cx="12618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CN" b="1" spc="300" dirty="0">
                <a:solidFill>
                  <a:schemeClr val="accent4"/>
                </a:solidFill>
                <a:latin typeface="微软雅黑"/>
                <a:ea typeface="微软雅黑"/>
              </a:rPr>
              <a:t>词频统计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84445558"/>
      </p:ext>
    </p:extLst>
  </p:cSld>
  <p:clrMapOvr>
    <a:masterClrMapping/>
  </p:clrMapOvr>
  <p:transition spd="med">
    <p:pull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结果对比</a:t>
            </a: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8A020E80-10D1-4402-8327-9B3F62D05115}"/>
              </a:ext>
            </a:extLst>
          </p:cNvPr>
          <p:cNvSpPr/>
          <p:nvPr/>
        </p:nvSpPr>
        <p:spPr>
          <a:xfrm>
            <a:off x="829851" y="1236220"/>
            <a:ext cx="5195669" cy="2232000"/>
          </a:xfrm>
          <a:prstGeom prst="rect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98CF06C0-692B-4D4E-BA33-107C2002214D}"/>
              </a:ext>
            </a:extLst>
          </p:cNvPr>
          <p:cNvSpPr/>
          <p:nvPr/>
        </p:nvSpPr>
        <p:spPr>
          <a:xfrm>
            <a:off x="829850" y="3598525"/>
            <a:ext cx="5195670" cy="2232000"/>
          </a:xfrm>
          <a:prstGeom prst="rect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8890A8C1-6CA3-4B08-A8DF-65A1B7D624CD}"/>
              </a:ext>
            </a:extLst>
          </p:cNvPr>
          <p:cNvSpPr/>
          <p:nvPr/>
        </p:nvSpPr>
        <p:spPr>
          <a:xfrm>
            <a:off x="6182079" y="1236220"/>
            <a:ext cx="5195669" cy="2232000"/>
          </a:xfrm>
          <a:prstGeom prst="rect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2A22D4A5-B20A-42E1-BFFA-A008154A7137}"/>
              </a:ext>
            </a:extLst>
          </p:cNvPr>
          <p:cNvSpPr/>
          <p:nvPr/>
        </p:nvSpPr>
        <p:spPr>
          <a:xfrm>
            <a:off x="6182079" y="3598525"/>
            <a:ext cx="5195668" cy="2232000"/>
          </a:xfrm>
          <a:prstGeom prst="rect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7E75133B-9FBA-4F15-8595-44A8ABA6E262}"/>
              </a:ext>
            </a:extLst>
          </p:cNvPr>
          <p:cNvSpPr txBox="1"/>
          <p:nvPr/>
        </p:nvSpPr>
        <p:spPr>
          <a:xfrm>
            <a:off x="852318" y="1785896"/>
            <a:ext cx="51776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3200" b="1" spc="300" dirty="0">
                <a:solidFill>
                  <a:schemeClr val="accent4"/>
                </a:solidFill>
                <a:latin typeface="微软雅黑"/>
                <a:ea typeface="微软雅黑"/>
              </a:rPr>
              <a:t>W</a:t>
            </a:r>
            <a:r>
              <a:rPr lang="en-CN" altLang="zh-CN" sz="3200" b="1" spc="300" dirty="0">
                <a:solidFill>
                  <a:schemeClr val="accent4"/>
                </a:solidFill>
                <a:latin typeface="微软雅黑"/>
                <a:ea typeface="微软雅黑"/>
              </a:rPr>
              <a:t>ord</a:t>
            </a:r>
            <a:r>
              <a:rPr lang="en-US" altLang="zh-CN" sz="3200" b="1" spc="300" dirty="0">
                <a:solidFill>
                  <a:schemeClr val="accent4"/>
                </a:solidFill>
                <a:latin typeface="微软雅黑"/>
                <a:ea typeface="微软雅黑"/>
              </a:rPr>
              <a:t>2vec+CatBoost</a:t>
            </a:r>
            <a:endParaRPr lang="zh-CN" altLang="en-US" sz="3200" b="1" spc="300" dirty="0">
              <a:solidFill>
                <a:schemeClr val="accent4"/>
              </a:solidFill>
              <a:latin typeface="微软雅黑"/>
              <a:ea typeface="微软雅黑"/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D0786EE7-A4A7-4B54-AE46-757033EAAFBD}"/>
              </a:ext>
            </a:extLst>
          </p:cNvPr>
          <p:cNvSpPr txBox="1"/>
          <p:nvPr/>
        </p:nvSpPr>
        <p:spPr>
          <a:xfrm>
            <a:off x="6646911" y="2226536"/>
            <a:ext cx="4266002" cy="5761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ct val="130000"/>
              </a:lnSpc>
              <a:defRPr sz="1400" spc="3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CN" sz="3200" b="1" dirty="0"/>
              <a:t>Macro F1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= 0.6118</a:t>
            </a:r>
            <a:endParaRPr lang="zh-CN" altLang="en-US" sz="3200" dirty="0">
              <a:solidFill>
                <a:srgbClr val="000000">
                  <a:lumMod val="85000"/>
                  <a:lumOff val="15000"/>
                </a:srgbClr>
              </a:solidFill>
              <a:latin typeface="微软雅黑"/>
              <a:ea typeface="微软雅黑"/>
            </a:endParaRPr>
          </a:p>
        </p:txBody>
      </p: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123E64B8-AD86-490F-8C36-FD3C37D8B598}"/>
              </a:ext>
            </a:extLst>
          </p:cNvPr>
          <p:cNvGrpSpPr/>
          <p:nvPr/>
        </p:nvGrpSpPr>
        <p:grpSpPr>
          <a:xfrm>
            <a:off x="10781385" y="5249914"/>
            <a:ext cx="468000" cy="468000"/>
            <a:chOff x="568325" y="5118109"/>
            <a:chExt cx="479425" cy="479426"/>
          </a:xfrm>
          <a:solidFill>
            <a:schemeClr val="accent4"/>
          </a:solidFill>
        </p:grpSpPr>
        <p:sp>
          <p:nvSpPr>
            <p:cNvPr id="53" name="Freeform 48">
              <a:extLst>
                <a:ext uri="{FF2B5EF4-FFF2-40B4-BE49-F238E27FC236}">
                  <a16:creationId xmlns:a16="http://schemas.microsoft.com/office/drawing/2014/main" id="{D3FD5FB4-EC44-4696-9222-D63F6566F3D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8325" y="5118109"/>
              <a:ext cx="479425" cy="479426"/>
            </a:xfrm>
            <a:custGeom>
              <a:avLst/>
              <a:gdLst>
                <a:gd name="T0" fmla="*/ 116 w 128"/>
                <a:gd name="T1" fmla="*/ 77 h 128"/>
                <a:gd name="T2" fmla="*/ 128 w 128"/>
                <a:gd name="T3" fmla="*/ 50 h 128"/>
                <a:gd name="T4" fmla="*/ 116 w 128"/>
                <a:gd name="T5" fmla="*/ 49 h 128"/>
                <a:gd name="T6" fmla="*/ 111 w 128"/>
                <a:gd name="T7" fmla="*/ 36 h 128"/>
                <a:gd name="T8" fmla="*/ 100 w 128"/>
                <a:gd name="T9" fmla="*/ 9 h 128"/>
                <a:gd name="T10" fmla="*/ 91 w 128"/>
                <a:gd name="T11" fmla="*/ 16 h 128"/>
                <a:gd name="T12" fmla="*/ 77 w 128"/>
                <a:gd name="T13" fmla="*/ 11 h 128"/>
                <a:gd name="T14" fmla="*/ 51 w 128"/>
                <a:gd name="T15" fmla="*/ 0 h 128"/>
                <a:gd name="T16" fmla="*/ 50 w 128"/>
                <a:gd name="T17" fmla="*/ 11 h 128"/>
                <a:gd name="T18" fmla="*/ 36 w 128"/>
                <a:gd name="T19" fmla="*/ 17 h 128"/>
                <a:gd name="T20" fmla="*/ 9 w 128"/>
                <a:gd name="T21" fmla="*/ 28 h 128"/>
                <a:gd name="T22" fmla="*/ 17 w 128"/>
                <a:gd name="T23" fmla="*/ 37 h 128"/>
                <a:gd name="T24" fmla="*/ 11 w 128"/>
                <a:gd name="T25" fmla="*/ 50 h 128"/>
                <a:gd name="T26" fmla="*/ 0 w 128"/>
                <a:gd name="T27" fmla="*/ 77 h 128"/>
                <a:gd name="T28" fmla="*/ 12 w 128"/>
                <a:gd name="T29" fmla="*/ 78 h 128"/>
                <a:gd name="T30" fmla="*/ 17 w 128"/>
                <a:gd name="T31" fmla="*/ 91 h 128"/>
                <a:gd name="T32" fmla="*/ 28 w 128"/>
                <a:gd name="T33" fmla="*/ 118 h 128"/>
                <a:gd name="T34" fmla="*/ 37 w 128"/>
                <a:gd name="T35" fmla="*/ 111 h 128"/>
                <a:gd name="T36" fmla="*/ 51 w 128"/>
                <a:gd name="T37" fmla="*/ 116 h 128"/>
                <a:gd name="T38" fmla="*/ 77 w 128"/>
                <a:gd name="T39" fmla="*/ 128 h 128"/>
                <a:gd name="T40" fmla="*/ 78 w 128"/>
                <a:gd name="T41" fmla="*/ 116 h 128"/>
                <a:gd name="T42" fmla="*/ 92 w 128"/>
                <a:gd name="T43" fmla="*/ 110 h 128"/>
                <a:gd name="T44" fmla="*/ 119 w 128"/>
                <a:gd name="T45" fmla="*/ 99 h 128"/>
                <a:gd name="T46" fmla="*/ 111 w 128"/>
                <a:gd name="T47" fmla="*/ 90 h 128"/>
                <a:gd name="T48" fmla="*/ 112 w 128"/>
                <a:gd name="T49" fmla="*/ 99 h 128"/>
                <a:gd name="T50" fmla="*/ 92 w 128"/>
                <a:gd name="T51" fmla="*/ 105 h 128"/>
                <a:gd name="T52" fmla="*/ 77 w 128"/>
                <a:gd name="T53" fmla="*/ 111 h 128"/>
                <a:gd name="T54" fmla="*/ 73 w 128"/>
                <a:gd name="T55" fmla="*/ 123 h 128"/>
                <a:gd name="T56" fmla="*/ 55 w 128"/>
                <a:gd name="T57" fmla="*/ 113 h 128"/>
                <a:gd name="T58" fmla="*/ 40 w 128"/>
                <a:gd name="T59" fmla="*/ 107 h 128"/>
                <a:gd name="T60" fmla="*/ 28 w 128"/>
                <a:gd name="T61" fmla="*/ 112 h 128"/>
                <a:gd name="T62" fmla="*/ 23 w 128"/>
                <a:gd name="T63" fmla="*/ 92 h 128"/>
                <a:gd name="T64" fmla="*/ 16 w 128"/>
                <a:gd name="T65" fmla="*/ 77 h 128"/>
                <a:gd name="T66" fmla="*/ 5 w 128"/>
                <a:gd name="T67" fmla="*/ 72 h 128"/>
                <a:gd name="T68" fmla="*/ 15 w 128"/>
                <a:gd name="T69" fmla="*/ 55 h 128"/>
                <a:gd name="T70" fmla="*/ 21 w 128"/>
                <a:gd name="T71" fmla="*/ 39 h 128"/>
                <a:gd name="T72" fmla="*/ 16 w 128"/>
                <a:gd name="T73" fmla="*/ 28 h 128"/>
                <a:gd name="T74" fmla="*/ 36 w 128"/>
                <a:gd name="T75" fmla="*/ 23 h 128"/>
                <a:gd name="T76" fmla="*/ 51 w 128"/>
                <a:gd name="T77" fmla="*/ 16 h 128"/>
                <a:gd name="T78" fmla="*/ 55 w 128"/>
                <a:gd name="T79" fmla="*/ 4 h 128"/>
                <a:gd name="T80" fmla="*/ 73 w 128"/>
                <a:gd name="T81" fmla="*/ 15 h 128"/>
                <a:gd name="T82" fmla="*/ 88 w 128"/>
                <a:gd name="T83" fmla="*/ 20 h 128"/>
                <a:gd name="T84" fmla="*/ 100 w 128"/>
                <a:gd name="T85" fmla="*/ 15 h 128"/>
                <a:gd name="T86" fmla="*/ 105 w 128"/>
                <a:gd name="T87" fmla="*/ 35 h 128"/>
                <a:gd name="T88" fmla="*/ 112 w 128"/>
                <a:gd name="T89" fmla="*/ 50 h 128"/>
                <a:gd name="T90" fmla="*/ 123 w 128"/>
                <a:gd name="T91" fmla="*/ 55 h 128"/>
                <a:gd name="T92" fmla="*/ 113 w 128"/>
                <a:gd name="T93" fmla="*/ 72 h 128"/>
                <a:gd name="T94" fmla="*/ 107 w 128"/>
                <a:gd name="T95" fmla="*/ 88 h 128"/>
                <a:gd name="T96" fmla="*/ 112 w 128"/>
                <a:gd name="T97" fmla="*/ 99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28" h="128">
                  <a:moveTo>
                    <a:pt x="116" y="78"/>
                  </a:moveTo>
                  <a:cubicBezTo>
                    <a:pt x="116" y="77"/>
                    <a:pt x="116" y="77"/>
                    <a:pt x="116" y="77"/>
                  </a:cubicBezTo>
                  <a:cubicBezTo>
                    <a:pt x="128" y="77"/>
                    <a:pt x="128" y="77"/>
                    <a:pt x="128" y="77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16" y="50"/>
                    <a:pt x="116" y="50"/>
                    <a:pt x="116" y="50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5" y="45"/>
                    <a:pt x="113" y="41"/>
                    <a:pt x="111" y="37"/>
                  </a:cubicBezTo>
                  <a:cubicBezTo>
                    <a:pt x="111" y="36"/>
                    <a:pt x="111" y="36"/>
                    <a:pt x="111" y="36"/>
                  </a:cubicBezTo>
                  <a:cubicBezTo>
                    <a:pt x="119" y="28"/>
                    <a:pt x="119" y="28"/>
                    <a:pt x="119" y="28"/>
                  </a:cubicBezTo>
                  <a:cubicBezTo>
                    <a:pt x="100" y="9"/>
                    <a:pt x="100" y="9"/>
                    <a:pt x="100" y="9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1" y="16"/>
                    <a:pt x="91" y="16"/>
                    <a:pt x="91" y="16"/>
                  </a:cubicBezTo>
                  <a:cubicBezTo>
                    <a:pt x="87" y="14"/>
                    <a:pt x="83" y="13"/>
                    <a:pt x="78" y="11"/>
                  </a:cubicBezTo>
                  <a:cubicBezTo>
                    <a:pt x="77" y="11"/>
                    <a:pt x="77" y="11"/>
                    <a:pt x="77" y="11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1" y="11"/>
                    <a:pt x="51" y="11"/>
                    <a:pt x="51" y="11"/>
                  </a:cubicBezTo>
                  <a:cubicBezTo>
                    <a:pt x="50" y="11"/>
                    <a:pt x="50" y="11"/>
                    <a:pt x="50" y="11"/>
                  </a:cubicBezTo>
                  <a:cubicBezTo>
                    <a:pt x="45" y="13"/>
                    <a:pt x="41" y="14"/>
                    <a:pt x="37" y="16"/>
                  </a:cubicBezTo>
                  <a:cubicBezTo>
                    <a:pt x="36" y="17"/>
                    <a:pt x="36" y="17"/>
                    <a:pt x="36" y="17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5" y="41"/>
                    <a:pt x="13" y="45"/>
                    <a:pt x="12" y="49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1" y="77"/>
                    <a:pt x="11" y="77"/>
                    <a:pt x="11" y="77"/>
                  </a:cubicBezTo>
                  <a:cubicBezTo>
                    <a:pt x="12" y="78"/>
                    <a:pt x="12" y="78"/>
                    <a:pt x="12" y="78"/>
                  </a:cubicBezTo>
                  <a:cubicBezTo>
                    <a:pt x="13" y="82"/>
                    <a:pt x="15" y="86"/>
                    <a:pt x="17" y="90"/>
                  </a:cubicBezTo>
                  <a:cubicBezTo>
                    <a:pt x="17" y="91"/>
                    <a:pt x="17" y="91"/>
                    <a:pt x="17" y="91"/>
                  </a:cubicBezTo>
                  <a:cubicBezTo>
                    <a:pt x="9" y="99"/>
                    <a:pt x="9" y="99"/>
                    <a:pt x="9" y="99"/>
                  </a:cubicBezTo>
                  <a:cubicBezTo>
                    <a:pt x="28" y="118"/>
                    <a:pt x="28" y="118"/>
                    <a:pt x="28" y="118"/>
                  </a:cubicBezTo>
                  <a:cubicBezTo>
                    <a:pt x="36" y="110"/>
                    <a:pt x="36" y="110"/>
                    <a:pt x="36" y="110"/>
                  </a:cubicBezTo>
                  <a:cubicBezTo>
                    <a:pt x="37" y="111"/>
                    <a:pt x="37" y="111"/>
                    <a:pt x="37" y="111"/>
                  </a:cubicBezTo>
                  <a:cubicBezTo>
                    <a:pt x="41" y="113"/>
                    <a:pt x="45" y="115"/>
                    <a:pt x="50" y="116"/>
                  </a:cubicBezTo>
                  <a:cubicBezTo>
                    <a:pt x="51" y="116"/>
                    <a:pt x="51" y="116"/>
                    <a:pt x="51" y="116"/>
                  </a:cubicBezTo>
                  <a:cubicBezTo>
                    <a:pt x="51" y="128"/>
                    <a:pt x="51" y="128"/>
                    <a:pt x="51" y="128"/>
                  </a:cubicBezTo>
                  <a:cubicBezTo>
                    <a:pt x="77" y="128"/>
                    <a:pt x="77" y="128"/>
                    <a:pt x="77" y="128"/>
                  </a:cubicBezTo>
                  <a:cubicBezTo>
                    <a:pt x="77" y="116"/>
                    <a:pt x="77" y="116"/>
                    <a:pt x="77" y="116"/>
                  </a:cubicBezTo>
                  <a:cubicBezTo>
                    <a:pt x="78" y="116"/>
                    <a:pt x="78" y="116"/>
                    <a:pt x="78" y="116"/>
                  </a:cubicBezTo>
                  <a:cubicBezTo>
                    <a:pt x="83" y="115"/>
                    <a:pt x="87" y="113"/>
                    <a:pt x="91" y="111"/>
                  </a:cubicBezTo>
                  <a:cubicBezTo>
                    <a:pt x="92" y="110"/>
                    <a:pt x="92" y="110"/>
                    <a:pt x="92" y="110"/>
                  </a:cubicBezTo>
                  <a:cubicBezTo>
                    <a:pt x="100" y="118"/>
                    <a:pt x="100" y="118"/>
                    <a:pt x="100" y="118"/>
                  </a:cubicBezTo>
                  <a:cubicBezTo>
                    <a:pt x="119" y="99"/>
                    <a:pt x="119" y="99"/>
                    <a:pt x="119" y="99"/>
                  </a:cubicBezTo>
                  <a:cubicBezTo>
                    <a:pt x="111" y="91"/>
                    <a:pt x="111" y="91"/>
                    <a:pt x="111" y="91"/>
                  </a:cubicBezTo>
                  <a:cubicBezTo>
                    <a:pt x="111" y="90"/>
                    <a:pt x="111" y="90"/>
                    <a:pt x="111" y="90"/>
                  </a:cubicBezTo>
                  <a:cubicBezTo>
                    <a:pt x="113" y="86"/>
                    <a:pt x="115" y="82"/>
                    <a:pt x="116" y="78"/>
                  </a:cubicBezTo>
                  <a:close/>
                  <a:moveTo>
                    <a:pt x="112" y="99"/>
                  </a:moveTo>
                  <a:cubicBezTo>
                    <a:pt x="100" y="112"/>
                    <a:pt x="100" y="112"/>
                    <a:pt x="100" y="112"/>
                  </a:cubicBezTo>
                  <a:cubicBezTo>
                    <a:pt x="92" y="105"/>
                    <a:pt x="92" y="105"/>
                    <a:pt x="92" y="105"/>
                  </a:cubicBezTo>
                  <a:cubicBezTo>
                    <a:pt x="88" y="107"/>
                    <a:pt x="88" y="107"/>
                    <a:pt x="88" y="107"/>
                  </a:cubicBezTo>
                  <a:cubicBezTo>
                    <a:pt x="85" y="109"/>
                    <a:pt x="81" y="110"/>
                    <a:pt x="77" y="111"/>
                  </a:cubicBezTo>
                  <a:cubicBezTo>
                    <a:pt x="73" y="113"/>
                    <a:pt x="73" y="113"/>
                    <a:pt x="73" y="113"/>
                  </a:cubicBezTo>
                  <a:cubicBezTo>
                    <a:pt x="73" y="123"/>
                    <a:pt x="73" y="123"/>
                    <a:pt x="73" y="123"/>
                  </a:cubicBezTo>
                  <a:cubicBezTo>
                    <a:pt x="55" y="123"/>
                    <a:pt x="55" y="123"/>
                    <a:pt x="55" y="123"/>
                  </a:cubicBezTo>
                  <a:cubicBezTo>
                    <a:pt x="55" y="113"/>
                    <a:pt x="55" y="113"/>
                    <a:pt x="55" y="113"/>
                  </a:cubicBezTo>
                  <a:cubicBezTo>
                    <a:pt x="51" y="111"/>
                    <a:pt x="51" y="111"/>
                    <a:pt x="51" y="111"/>
                  </a:cubicBezTo>
                  <a:cubicBezTo>
                    <a:pt x="47" y="110"/>
                    <a:pt x="43" y="109"/>
                    <a:pt x="40" y="107"/>
                  </a:cubicBezTo>
                  <a:cubicBezTo>
                    <a:pt x="36" y="105"/>
                    <a:pt x="36" y="105"/>
                    <a:pt x="36" y="105"/>
                  </a:cubicBezTo>
                  <a:cubicBezTo>
                    <a:pt x="28" y="112"/>
                    <a:pt x="28" y="112"/>
                    <a:pt x="28" y="112"/>
                  </a:cubicBezTo>
                  <a:cubicBezTo>
                    <a:pt x="16" y="99"/>
                    <a:pt x="16" y="99"/>
                    <a:pt x="16" y="99"/>
                  </a:cubicBezTo>
                  <a:cubicBezTo>
                    <a:pt x="23" y="92"/>
                    <a:pt x="23" y="92"/>
                    <a:pt x="23" y="92"/>
                  </a:cubicBezTo>
                  <a:cubicBezTo>
                    <a:pt x="21" y="88"/>
                    <a:pt x="21" y="88"/>
                    <a:pt x="21" y="88"/>
                  </a:cubicBezTo>
                  <a:cubicBezTo>
                    <a:pt x="19" y="85"/>
                    <a:pt x="17" y="81"/>
                    <a:pt x="16" y="77"/>
                  </a:cubicBezTo>
                  <a:cubicBezTo>
                    <a:pt x="15" y="72"/>
                    <a:pt x="15" y="72"/>
                    <a:pt x="15" y="72"/>
                  </a:cubicBezTo>
                  <a:cubicBezTo>
                    <a:pt x="5" y="72"/>
                    <a:pt x="5" y="72"/>
                    <a:pt x="5" y="72"/>
                  </a:cubicBezTo>
                  <a:cubicBezTo>
                    <a:pt x="5" y="55"/>
                    <a:pt x="5" y="55"/>
                    <a:pt x="5" y="55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16" y="50"/>
                    <a:pt x="16" y="50"/>
                    <a:pt x="16" y="50"/>
                  </a:cubicBezTo>
                  <a:cubicBezTo>
                    <a:pt x="17" y="46"/>
                    <a:pt x="19" y="43"/>
                    <a:pt x="21" y="39"/>
                  </a:cubicBezTo>
                  <a:cubicBezTo>
                    <a:pt x="23" y="35"/>
                    <a:pt x="23" y="35"/>
                    <a:pt x="23" y="35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28" y="15"/>
                    <a:pt x="28" y="15"/>
                    <a:pt x="28" y="15"/>
                  </a:cubicBezTo>
                  <a:cubicBezTo>
                    <a:pt x="36" y="23"/>
                    <a:pt x="36" y="23"/>
                    <a:pt x="36" y="23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3" y="18"/>
                    <a:pt x="47" y="17"/>
                    <a:pt x="51" y="16"/>
                  </a:cubicBezTo>
                  <a:cubicBezTo>
                    <a:pt x="55" y="15"/>
                    <a:pt x="55" y="15"/>
                    <a:pt x="55" y="15"/>
                  </a:cubicBezTo>
                  <a:cubicBezTo>
                    <a:pt x="55" y="4"/>
                    <a:pt x="55" y="4"/>
                    <a:pt x="55" y="4"/>
                  </a:cubicBezTo>
                  <a:cubicBezTo>
                    <a:pt x="73" y="4"/>
                    <a:pt x="73" y="4"/>
                    <a:pt x="73" y="4"/>
                  </a:cubicBezTo>
                  <a:cubicBezTo>
                    <a:pt x="73" y="15"/>
                    <a:pt x="73" y="15"/>
                    <a:pt x="73" y="15"/>
                  </a:cubicBezTo>
                  <a:cubicBezTo>
                    <a:pt x="77" y="16"/>
                    <a:pt x="77" y="16"/>
                    <a:pt x="77" y="16"/>
                  </a:cubicBezTo>
                  <a:cubicBezTo>
                    <a:pt x="81" y="17"/>
                    <a:pt x="85" y="18"/>
                    <a:pt x="88" y="20"/>
                  </a:cubicBezTo>
                  <a:cubicBezTo>
                    <a:pt x="92" y="23"/>
                    <a:pt x="92" y="23"/>
                    <a:pt x="92" y="23"/>
                  </a:cubicBezTo>
                  <a:cubicBezTo>
                    <a:pt x="100" y="15"/>
                    <a:pt x="100" y="15"/>
                    <a:pt x="100" y="15"/>
                  </a:cubicBezTo>
                  <a:cubicBezTo>
                    <a:pt x="112" y="28"/>
                    <a:pt x="112" y="28"/>
                    <a:pt x="112" y="28"/>
                  </a:cubicBezTo>
                  <a:cubicBezTo>
                    <a:pt x="105" y="35"/>
                    <a:pt x="105" y="35"/>
                    <a:pt x="105" y="35"/>
                  </a:cubicBezTo>
                  <a:cubicBezTo>
                    <a:pt x="107" y="39"/>
                    <a:pt x="107" y="39"/>
                    <a:pt x="107" y="39"/>
                  </a:cubicBezTo>
                  <a:cubicBezTo>
                    <a:pt x="109" y="43"/>
                    <a:pt x="111" y="46"/>
                    <a:pt x="112" y="50"/>
                  </a:cubicBezTo>
                  <a:cubicBezTo>
                    <a:pt x="113" y="55"/>
                    <a:pt x="113" y="55"/>
                    <a:pt x="113" y="55"/>
                  </a:cubicBezTo>
                  <a:cubicBezTo>
                    <a:pt x="123" y="55"/>
                    <a:pt x="123" y="55"/>
                    <a:pt x="123" y="55"/>
                  </a:cubicBezTo>
                  <a:cubicBezTo>
                    <a:pt x="123" y="72"/>
                    <a:pt x="123" y="72"/>
                    <a:pt x="123" y="72"/>
                  </a:cubicBezTo>
                  <a:cubicBezTo>
                    <a:pt x="113" y="72"/>
                    <a:pt x="113" y="72"/>
                    <a:pt x="113" y="72"/>
                  </a:cubicBezTo>
                  <a:cubicBezTo>
                    <a:pt x="112" y="77"/>
                    <a:pt x="112" y="77"/>
                    <a:pt x="112" y="77"/>
                  </a:cubicBezTo>
                  <a:cubicBezTo>
                    <a:pt x="111" y="81"/>
                    <a:pt x="109" y="85"/>
                    <a:pt x="107" y="88"/>
                  </a:cubicBezTo>
                  <a:cubicBezTo>
                    <a:pt x="105" y="92"/>
                    <a:pt x="105" y="92"/>
                    <a:pt x="105" y="92"/>
                  </a:cubicBezTo>
                  <a:lnTo>
                    <a:pt x="112" y="9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</a:endParaRPr>
            </a:p>
          </p:txBody>
        </p:sp>
        <p:sp>
          <p:nvSpPr>
            <p:cNvPr id="54" name="Freeform 49">
              <a:extLst>
                <a:ext uri="{FF2B5EF4-FFF2-40B4-BE49-F238E27FC236}">
                  <a16:creationId xmlns:a16="http://schemas.microsoft.com/office/drawing/2014/main" id="{73A1420C-2E8A-4C7E-BACD-CF38B3EE028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14375" y="5264160"/>
              <a:ext cx="184150" cy="184150"/>
            </a:xfrm>
            <a:custGeom>
              <a:avLst/>
              <a:gdLst>
                <a:gd name="T0" fmla="*/ 25 w 49"/>
                <a:gd name="T1" fmla="*/ 0 h 49"/>
                <a:gd name="T2" fmla="*/ 0 w 49"/>
                <a:gd name="T3" fmla="*/ 25 h 49"/>
                <a:gd name="T4" fmla="*/ 25 w 49"/>
                <a:gd name="T5" fmla="*/ 49 h 49"/>
                <a:gd name="T6" fmla="*/ 49 w 49"/>
                <a:gd name="T7" fmla="*/ 25 h 49"/>
                <a:gd name="T8" fmla="*/ 25 w 49"/>
                <a:gd name="T9" fmla="*/ 0 h 49"/>
                <a:gd name="T10" fmla="*/ 39 w 49"/>
                <a:gd name="T11" fmla="*/ 39 h 49"/>
                <a:gd name="T12" fmla="*/ 25 w 49"/>
                <a:gd name="T13" fmla="*/ 45 h 49"/>
                <a:gd name="T14" fmla="*/ 11 w 49"/>
                <a:gd name="T15" fmla="*/ 39 h 49"/>
                <a:gd name="T16" fmla="*/ 5 w 49"/>
                <a:gd name="T17" fmla="*/ 25 h 49"/>
                <a:gd name="T18" fmla="*/ 11 w 49"/>
                <a:gd name="T19" fmla="*/ 10 h 49"/>
                <a:gd name="T20" fmla="*/ 25 w 49"/>
                <a:gd name="T21" fmla="*/ 5 h 49"/>
                <a:gd name="T22" fmla="*/ 39 w 49"/>
                <a:gd name="T23" fmla="*/ 10 h 49"/>
                <a:gd name="T24" fmla="*/ 45 w 49"/>
                <a:gd name="T25" fmla="*/ 25 h 49"/>
                <a:gd name="T26" fmla="*/ 39 w 49"/>
                <a:gd name="T27" fmla="*/ 3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9" h="49">
                  <a:moveTo>
                    <a:pt x="25" y="0"/>
                  </a:moveTo>
                  <a:cubicBezTo>
                    <a:pt x="11" y="0"/>
                    <a:pt x="0" y="11"/>
                    <a:pt x="0" y="25"/>
                  </a:cubicBezTo>
                  <a:cubicBezTo>
                    <a:pt x="0" y="38"/>
                    <a:pt x="11" y="49"/>
                    <a:pt x="25" y="49"/>
                  </a:cubicBezTo>
                  <a:cubicBezTo>
                    <a:pt x="38" y="49"/>
                    <a:pt x="49" y="38"/>
                    <a:pt x="49" y="25"/>
                  </a:cubicBezTo>
                  <a:cubicBezTo>
                    <a:pt x="49" y="11"/>
                    <a:pt x="38" y="0"/>
                    <a:pt x="25" y="0"/>
                  </a:cubicBezTo>
                  <a:close/>
                  <a:moveTo>
                    <a:pt x="39" y="39"/>
                  </a:moveTo>
                  <a:cubicBezTo>
                    <a:pt x="35" y="43"/>
                    <a:pt x="30" y="45"/>
                    <a:pt x="25" y="45"/>
                  </a:cubicBezTo>
                  <a:cubicBezTo>
                    <a:pt x="20" y="45"/>
                    <a:pt x="15" y="43"/>
                    <a:pt x="11" y="39"/>
                  </a:cubicBezTo>
                  <a:cubicBezTo>
                    <a:pt x="7" y="35"/>
                    <a:pt x="5" y="30"/>
                    <a:pt x="5" y="25"/>
                  </a:cubicBezTo>
                  <a:cubicBezTo>
                    <a:pt x="5" y="19"/>
                    <a:pt x="7" y="14"/>
                    <a:pt x="11" y="10"/>
                  </a:cubicBezTo>
                  <a:cubicBezTo>
                    <a:pt x="15" y="7"/>
                    <a:pt x="20" y="5"/>
                    <a:pt x="25" y="5"/>
                  </a:cubicBezTo>
                  <a:cubicBezTo>
                    <a:pt x="30" y="5"/>
                    <a:pt x="35" y="7"/>
                    <a:pt x="39" y="10"/>
                  </a:cubicBezTo>
                  <a:cubicBezTo>
                    <a:pt x="43" y="14"/>
                    <a:pt x="45" y="19"/>
                    <a:pt x="45" y="25"/>
                  </a:cubicBezTo>
                  <a:cubicBezTo>
                    <a:pt x="45" y="30"/>
                    <a:pt x="43" y="35"/>
                    <a:pt x="39" y="39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</a:endParaRPr>
            </a:p>
          </p:txBody>
        </p:sp>
      </p:grp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8D4B2B73-99CD-49D7-8EC8-6EA2246559E3}"/>
              </a:ext>
            </a:extLst>
          </p:cNvPr>
          <p:cNvGrpSpPr/>
          <p:nvPr/>
        </p:nvGrpSpPr>
        <p:grpSpPr>
          <a:xfrm>
            <a:off x="5490466" y="2844743"/>
            <a:ext cx="468000" cy="468000"/>
            <a:chOff x="1528763" y="1266827"/>
            <a:chExt cx="481013" cy="481013"/>
          </a:xfrm>
          <a:solidFill>
            <a:schemeClr val="accent4"/>
          </a:solidFill>
        </p:grpSpPr>
        <p:sp>
          <p:nvSpPr>
            <p:cNvPr id="56" name="Freeform 146">
              <a:extLst>
                <a:ext uri="{FF2B5EF4-FFF2-40B4-BE49-F238E27FC236}">
                  <a16:creationId xmlns:a16="http://schemas.microsoft.com/office/drawing/2014/main" id="{E2547C51-D26C-420C-9DAF-8EF84EA51A25}"/>
                </a:ext>
              </a:extLst>
            </p:cNvPr>
            <p:cNvSpPr>
              <a:spLocks/>
            </p:cNvSpPr>
            <p:nvPr/>
          </p:nvSpPr>
          <p:spPr bwMode="auto">
            <a:xfrm>
              <a:off x="1762125" y="1620840"/>
              <a:ext cx="14288" cy="127000"/>
            </a:xfrm>
            <a:custGeom>
              <a:avLst/>
              <a:gdLst>
                <a:gd name="T0" fmla="*/ 2 w 4"/>
                <a:gd name="T1" fmla="*/ 0 h 34"/>
                <a:gd name="T2" fmla="*/ 0 w 4"/>
                <a:gd name="T3" fmla="*/ 2 h 34"/>
                <a:gd name="T4" fmla="*/ 0 w 4"/>
                <a:gd name="T5" fmla="*/ 32 h 34"/>
                <a:gd name="T6" fmla="*/ 2 w 4"/>
                <a:gd name="T7" fmla="*/ 34 h 34"/>
                <a:gd name="T8" fmla="*/ 4 w 4"/>
                <a:gd name="T9" fmla="*/ 32 h 34"/>
                <a:gd name="T10" fmla="*/ 4 w 4"/>
                <a:gd name="T11" fmla="*/ 2 h 34"/>
                <a:gd name="T12" fmla="*/ 2 w 4"/>
                <a:gd name="T1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34">
                  <a:moveTo>
                    <a:pt x="2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33"/>
                    <a:pt x="1" y="34"/>
                    <a:pt x="2" y="34"/>
                  </a:cubicBezTo>
                  <a:cubicBezTo>
                    <a:pt x="3" y="34"/>
                    <a:pt x="4" y="33"/>
                    <a:pt x="4" y="3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1"/>
                    <a:pt x="3" y="0"/>
                    <a:pt x="2" y="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</a:endParaRPr>
            </a:p>
          </p:txBody>
        </p:sp>
        <p:sp>
          <p:nvSpPr>
            <p:cNvPr id="57" name="Freeform 147">
              <a:extLst>
                <a:ext uri="{FF2B5EF4-FFF2-40B4-BE49-F238E27FC236}">
                  <a16:creationId xmlns:a16="http://schemas.microsoft.com/office/drawing/2014/main" id="{0294D24E-3396-410D-840D-73DE7D31FFC4}"/>
                </a:ext>
              </a:extLst>
            </p:cNvPr>
            <p:cNvSpPr>
              <a:spLocks/>
            </p:cNvSpPr>
            <p:nvPr/>
          </p:nvSpPr>
          <p:spPr bwMode="auto">
            <a:xfrm>
              <a:off x="1762125" y="1266827"/>
              <a:ext cx="14288" cy="128588"/>
            </a:xfrm>
            <a:custGeom>
              <a:avLst/>
              <a:gdLst>
                <a:gd name="T0" fmla="*/ 2 w 4"/>
                <a:gd name="T1" fmla="*/ 0 h 34"/>
                <a:gd name="T2" fmla="*/ 0 w 4"/>
                <a:gd name="T3" fmla="*/ 2 h 34"/>
                <a:gd name="T4" fmla="*/ 0 w 4"/>
                <a:gd name="T5" fmla="*/ 32 h 34"/>
                <a:gd name="T6" fmla="*/ 2 w 4"/>
                <a:gd name="T7" fmla="*/ 34 h 34"/>
                <a:gd name="T8" fmla="*/ 4 w 4"/>
                <a:gd name="T9" fmla="*/ 32 h 34"/>
                <a:gd name="T10" fmla="*/ 4 w 4"/>
                <a:gd name="T11" fmla="*/ 2 h 34"/>
                <a:gd name="T12" fmla="*/ 2 w 4"/>
                <a:gd name="T1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34">
                  <a:moveTo>
                    <a:pt x="2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33"/>
                    <a:pt x="1" y="34"/>
                    <a:pt x="2" y="34"/>
                  </a:cubicBezTo>
                  <a:cubicBezTo>
                    <a:pt x="3" y="34"/>
                    <a:pt x="4" y="33"/>
                    <a:pt x="4" y="3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1"/>
                    <a:pt x="3" y="0"/>
                    <a:pt x="2" y="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</a:endParaRPr>
            </a:p>
          </p:txBody>
        </p:sp>
        <p:sp>
          <p:nvSpPr>
            <p:cNvPr id="58" name="Freeform 148">
              <a:extLst>
                <a:ext uri="{FF2B5EF4-FFF2-40B4-BE49-F238E27FC236}">
                  <a16:creationId xmlns:a16="http://schemas.microsoft.com/office/drawing/2014/main" id="{59A9065F-A9F7-448E-AA73-7D6C795A83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528763" y="1500190"/>
              <a:ext cx="127000" cy="14288"/>
            </a:xfrm>
            <a:custGeom>
              <a:avLst/>
              <a:gdLst>
                <a:gd name="T0" fmla="*/ 34 w 34"/>
                <a:gd name="T1" fmla="*/ 2 h 4"/>
                <a:gd name="T2" fmla="*/ 32 w 34"/>
                <a:gd name="T3" fmla="*/ 0 h 4"/>
                <a:gd name="T4" fmla="*/ 2 w 34"/>
                <a:gd name="T5" fmla="*/ 0 h 4"/>
                <a:gd name="T6" fmla="*/ 0 w 34"/>
                <a:gd name="T7" fmla="*/ 2 h 4"/>
                <a:gd name="T8" fmla="*/ 2 w 34"/>
                <a:gd name="T9" fmla="*/ 4 h 4"/>
                <a:gd name="T10" fmla="*/ 32 w 34"/>
                <a:gd name="T11" fmla="*/ 4 h 4"/>
                <a:gd name="T12" fmla="*/ 34 w 34"/>
                <a:gd name="T13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" h="4">
                  <a:moveTo>
                    <a:pt x="34" y="2"/>
                  </a:moveTo>
                  <a:cubicBezTo>
                    <a:pt x="34" y="1"/>
                    <a:pt x="33" y="0"/>
                    <a:pt x="3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32" y="4"/>
                    <a:pt x="32" y="4"/>
                    <a:pt x="32" y="4"/>
                  </a:cubicBezTo>
                  <a:cubicBezTo>
                    <a:pt x="33" y="4"/>
                    <a:pt x="34" y="3"/>
                    <a:pt x="34" y="2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</a:endParaRPr>
            </a:p>
          </p:txBody>
        </p:sp>
        <p:sp>
          <p:nvSpPr>
            <p:cNvPr id="59" name="Freeform 149">
              <a:extLst>
                <a:ext uri="{FF2B5EF4-FFF2-40B4-BE49-F238E27FC236}">
                  <a16:creationId xmlns:a16="http://schemas.microsoft.com/office/drawing/2014/main" id="{43FC9395-FD03-4ABB-A32E-F887A21B8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1188" y="1500190"/>
              <a:ext cx="128588" cy="14288"/>
            </a:xfrm>
            <a:custGeom>
              <a:avLst/>
              <a:gdLst>
                <a:gd name="T0" fmla="*/ 32 w 34"/>
                <a:gd name="T1" fmla="*/ 0 h 4"/>
                <a:gd name="T2" fmla="*/ 2 w 34"/>
                <a:gd name="T3" fmla="*/ 0 h 4"/>
                <a:gd name="T4" fmla="*/ 0 w 34"/>
                <a:gd name="T5" fmla="*/ 2 h 4"/>
                <a:gd name="T6" fmla="*/ 2 w 34"/>
                <a:gd name="T7" fmla="*/ 4 h 4"/>
                <a:gd name="T8" fmla="*/ 32 w 34"/>
                <a:gd name="T9" fmla="*/ 4 h 4"/>
                <a:gd name="T10" fmla="*/ 34 w 34"/>
                <a:gd name="T11" fmla="*/ 2 h 4"/>
                <a:gd name="T12" fmla="*/ 32 w 3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" h="4">
                  <a:moveTo>
                    <a:pt x="3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32" y="4"/>
                    <a:pt x="32" y="4"/>
                    <a:pt x="32" y="4"/>
                  </a:cubicBezTo>
                  <a:cubicBezTo>
                    <a:pt x="33" y="4"/>
                    <a:pt x="34" y="3"/>
                    <a:pt x="34" y="2"/>
                  </a:cubicBezTo>
                  <a:cubicBezTo>
                    <a:pt x="34" y="1"/>
                    <a:pt x="33" y="0"/>
                    <a:pt x="32" y="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</a:endParaRPr>
            </a:p>
          </p:txBody>
        </p:sp>
        <p:sp>
          <p:nvSpPr>
            <p:cNvPr id="60" name="Freeform 150">
              <a:extLst>
                <a:ext uri="{FF2B5EF4-FFF2-40B4-BE49-F238E27FC236}">
                  <a16:creationId xmlns:a16="http://schemas.microsoft.com/office/drawing/2014/main" id="{CF5CB994-6A0E-494F-957D-1D85B873F74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20863" y="1604965"/>
              <a:ext cx="71438" cy="112713"/>
            </a:xfrm>
            <a:custGeom>
              <a:avLst/>
              <a:gdLst>
                <a:gd name="T0" fmla="*/ 4 w 19"/>
                <a:gd name="T1" fmla="*/ 1 h 30"/>
                <a:gd name="T2" fmla="*/ 2 w 19"/>
                <a:gd name="T3" fmla="*/ 0 h 30"/>
                <a:gd name="T4" fmla="*/ 1 w 19"/>
                <a:gd name="T5" fmla="*/ 0 h 30"/>
                <a:gd name="T6" fmla="*/ 0 w 19"/>
                <a:gd name="T7" fmla="*/ 1 h 30"/>
                <a:gd name="T8" fmla="*/ 0 w 19"/>
                <a:gd name="T9" fmla="*/ 3 h 30"/>
                <a:gd name="T10" fmla="*/ 15 w 19"/>
                <a:gd name="T11" fmla="*/ 29 h 30"/>
                <a:gd name="T12" fmla="*/ 18 w 19"/>
                <a:gd name="T13" fmla="*/ 30 h 30"/>
                <a:gd name="T14" fmla="*/ 19 w 19"/>
                <a:gd name="T15" fmla="*/ 26 h 30"/>
                <a:gd name="T16" fmla="*/ 4 w 19"/>
                <a:gd name="T17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" h="30">
                  <a:moveTo>
                    <a:pt x="4" y="1"/>
                  </a:moveTo>
                  <a:cubicBezTo>
                    <a:pt x="4" y="0"/>
                    <a:pt x="3" y="0"/>
                    <a:pt x="2" y="0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2"/>
                    <a:pt x="0" y="2"/>
                    <a:pt x="0" y="3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5" y="30"/>
                    <a:pt x="17" y="30"/>
                    <a:pt x="18" y="30"/>
                  </a:cubicBezTo>
                  <a:cubicBezTo>
                    <a:pt x="19" y="29"/>
                    <a:pt x="19" y="27"/>
                    <a:pt x="19" y="26"/>
                  </a:cubicBezTo>
                  <a:lnTo>
                    <a:pt x="4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</a:endParaRPr>
            </a:p>
          </p:txBody>
        </p:sp>
        <p:sp>
          <p:nvSpPr>
            <p:cNvPr id="61" name="Freeform 151">
              <a:extLst>
                <a:ext uri="{FF2B5EF4-FFF2-40B4-BE49-F238E27FC236}">
                  <a16:creationId xmlns:a16="http://schemas.microsoft.com/office/drawing/2014/main" id="{2EBA7636-7ED6-46FA-AD0D-6934C3991C04}"/>
                </a:ext>
              </a:extLst>
            </p:cNvPr>
            <p:cNvSpPr>
              <a:spLocks/>
            </p:cNvSpPr>
            <p:nvPr/>
          </p:nvSpPr>
          <p:spPr bwMode="auto">
            <a:xfrm>
              <a:off x="1644650" y="1296989"/>
              <a:ext cx="76200" cy="115888"/>
            </a:xfrm>
            <a:custGeom>
              <a:avLst/>
              <a:gdLst>
                <a:gd name="T0" fmla="*/ 4 w 20"/>
                <a:gd name="T1" fmla="*/ 2 h 31"/>
                <a:gd name="T2" fmla="*/ 2 w 20"/>
                <a:gd name="T3" fmla="*/ 0 h 31"/>
                <a:gd name="T4" fmla="*/ 1 w 20"/>
                <a:gd name="T5" fmla="*/ 1 h 31"/>
                <a:gd name="T6" fmla="*/ 0 w 20"/>
                <a:gd name="T7" fmla="*/ 4 h 31"/>
                <a:gd name="T8" fmla="*/ 15 w 20"/>
                <a:gd name="T9" fmla="*/ 29 h 31"/>
                <a:gd name="T10" fmla="*/ 17 w 20"/>
                <a:gd name="T11" fmla="*/ 31 h 31"/>
                <a:gd name="T12" fmla="*/ 18 w 20"/>
                <a:gd name="T13" fmla="*/ 30 h 31"/>
                <a:gd name="T14" fmla="*/ 19 w 20"/>
                <a:gd name="T15" fmla="*/ 27 h 31"/>
                <a:gd name="T16" fmla="*/ 4 w 20"/>
                <a:gd name="T17" fmla="*/ 2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" h="31">
                  <a:moveTo>
                    <a:pt x="4" y="2"/>
                  </a:moveTo>
                  <a:cubicBezTo>
                    <a:pt x="4" y="1"/>
                    <a:pt x="3" y="0"/>
                    <a:pt x="2" y="0"/>
                  </a:cubicBezTo>
                  <a:cubicBezTo>
                    <a:pt x="2" y="0"/>
                    <a:pt x="1" y="0"/>
                    <a:pt x="1" y="1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5" y="30"/>
                    <a:pt x="16" y="31"/>
                    <a:pt x="17" y="31"/>
                  </a:cubicBezTo>
                  <a:cubicBezTo>
                    <a:pt x="17" y="31"/>
                    <a:pt x="18" y="31"/>
                    <a:pt x="18" y="30"/>
                  </a:cubicBezTo>
                  <a:cubicBezTo>
                    <a:pt x="19" y="30"/>
                    <a:pt x="20" y="28"/>
                    <a:pt x="19" y="27"/>
                  </a:cubicBezTo>
                  <a:lnTo>
                    <a:pt x="4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</a:endParaRPr>
            </a:p>
          </p:txBody>
        </p:sp>
        <p:sp>
          <p:nvSpPr>
            <p:cNvPr id="62" name="Freeform 152">
              <a:extLst>
                <a:ext uri="{FF2B5EF4-FFF2-40B4-BE49-F238E27FC236}">
                  <a16:creationId xmlns:a16="http://schemas.microsoft.com/office/drawing/2014/main" id="{DDC891E5-36BE-48CF-9919-FA843C01EA3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58925" y="1560515"/>
              <a:ext cx="115888" cy="74613"/>
            </a:xfrm>
            <a:custGeom>
              <a:avLst/>
              <a:gdLst>
                <a:gd name="T0" fmla="*/ 30 w 31"/>
                <a:gd name="T1" fmla="*/ 1 h 20"/>
                <a:gd name="T2" fmla="*/ 28 w 31"/>
                <a:gd name="T3" fmla="*/ 0 h 20"/>
                <a:gd name="T4" fmla="*/ 27 w 31"/>
                <a:gd name="T5" fmla="*/ 0 h 20"/>
                <a:gd name="T6" fmla="*/ 1 w 31"/>
                <a:gd name="T7" fmla="*/ 15 h 20"/>
                <a:gd name="T8" fmla="*/ 0 w 31"/>
                <a:gd name="T9" fmla="*/ 16 h 20"/>
                <a:gd name="T10" fmla="*/ 1 w 31"/>
                <a:gd name="T11" fmla="*/ 18 h 20"/>
                <a:gd name="T12" fmla="*/ 4 w 31"/>
                <a:gd name="T13" fmla="*/ 19 h 20"/>
                <a:gd name="T14" fmla="*/ 29 w 31"/>
                <a:gd name="T15" fmla="*/ 4 h 20"/>
                <a:gd name="T16" fmla="*/ 30 w 31"/>
                <a:gd name="T17" fmla="*/ 1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20">
                  <a:moveTo>
                    <a:pt x="30" y="1"/>
                  </a:moveTo>
                  <a:cubicBezTo>
                    <a:pt x="30" y="0"/>
                    <a:pt x="29" y="0"/>
                    <a:pt x="28" y="0"/>
                  </a:cubicBezTo>
                  <a:cubicBezTo>
                    <a:pt x="28" y="0"/>
                    <a:pt x="27" y="0"/>
                    <a:pt x="27" y="0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1" y="15"/>
                    <a:pt x="1" y="16"/>
                    <a:pt x="0" y="16"/>
                  </a:cubicBezTo>
                  <a:cubicBezTo>
                    <a:pt x="0" y="17"/>
                    <a:pt x="0" y="18"/>
                    <a:pt x="1" y="18"/>
                  </a:cubicBezTo>
                  <a:cubicBezTo>
                    <a:pt x="1" y="19"/>
                    <a:pt x="3" y="20"/>
                    <a:pt x="4" y="19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30" y="3"/>
                    <a:pt x="31" y="2"/>
                    <a:pt x="30" y="1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</a:endParaRPr>
            </a:p>
          </p:txBody>
        </p:sp>
        <p:sp>
          <p:nvSpPr>
            <p:cNvPr id="63" name="Freeform 153">
              <a:extLst>
                <a:ext uri="{FF2B5EF4-FFF2-40B4-BE49-F238E27FC236}">
                  <a16:creationId xmlns:a16="http://schemas.microsoft.com/office/drawing/2014/main" id="{AD2EB2A7-1BDC-4E01-BAFF-7FB7F1F27211}"/>
                </a:ext>
              </a:extLst>
            </p:cNvPr>
            <p:cNvSpPr>
              <a:spLocks/>
            </p:cNvSpPr>
            <p:nvPr/>
          </p:nvSpPr>
          <p:spPr bwMode="auto">
            <a:xfrm>
              <a:off x="1862138" y="1382715"/>
              <a:ext cx="117475" cy="76200"/>
            </a:xfrm>
            <a:custGeom>
              <a:avLst/>
              <a:gdLst>
                <a:gd name="T0" fmla="*/ 1 w 31"/>
                <a:gd name="T1" fmla="*/ 16 h 20"/>
                <a:gd name="T2" fmla="*/ 1 w 31"/>
                <a:gd name="T3" fmla="*/ 18 h 20"/>
                <a:gd name="T4" fmla="*/ 4 w 31"/>
                <a:gd name="T5" fmla="*/ 19 h 20"/>
                <a:gd name="T6" fmla="*/ 30 w 31"/>
                <a:gd name="T7" fmla="*/ 4 h 20"/>
                <a:gd name="T8" fmla="*/ 31 w 31"/>
                <a:gd name="T9" fmla="*/ 3 h 20"/>
                <a:gd name="T10" fmla="*/ 30 w 31"/>
                <a:gd name="T11" fmla="*/ 1 h 20"/>
                <a:gd name="T12" fmla="*/ 28 w 31"/>
                <a:gd name="T13" fmla="*/ 0 h 20"/>
                <a:gd name="T14" fmla="*/ 27 w 31"/>
                <a:gd name="T15" fmla="*/ 0 h 20"/>
                <a:gd name="T16" fmla="*/ 2 w 31"/>
                <a:gd name="T17" fmla="*/ 15 h 20"/>
                <a:gd name="T18" fmla="*/ 1 w 31"/>
                <a:gd name="T19" fmla="*/ 1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" h="20">
                  <a:moveTo>
                    <a:pt x="1" y="16"/>
                  </a:moveTo>
                  <a:cubicBezTo>
                    <a:pt x="0" y="17"/>
                    <a:pt x="0" y="18"/>
                    <a:pt x="1" y="18"/>
                  </a:cubicBezTo>
                  <a:cubicBezTo>
                    <a:pt x="1" y="19"/>
                    <a:pt x="3" y="20"/>
                    <a:pt x="4" y="19"/>
                  </a:cubicBezTo>
                  <a:cubicBezTo>
                    <a:pt x="30" y="4"/>
                    <a:pt x="30" y="4"/>
                    <a:pt x="30" y="4"/>
                  </a:cubicBezTo>
                  <a:cubicBezTo>
                    <a:pt x="30" y="4"/>
                    <a:pt x="30" y="3"/>
                    <a:pt x="31" y="3"/>
                  </a:cubicBezTo>
                  <a:cubicBezTo>
                    <a:pt x="31" y="2"/>
                    <a:pt x="31" y="2"/>
                    <a:pt x="30" y="1"/>
                  </a:cubicBezTo>
                  <a:cubicBezTo>
                    <a:pt x="30" y="0"/>
                    <a:pt x="29" y="0"/>
                    <a:pt x="28" y="0"/>
                  </a:cubicBezTo>
                  <a:cubicBezTo>
                    <a:pt x="28" y="0"/>
                    <a:pt x="28" y="0"/>
                    <a:pt x="27" y="0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1" y="15"/>
                    <a:pt x="1" y="16"/>
                    <a:pt x="1" y="16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</a:endParaRPr>
            </a:p>
          </p:txBody>
        </p:sp>
        <p:sp>
          <p:nvSpPr>
            <p:cNvPr id="64" name="Freeform 154">
              <a:extLst>
                <a:ext uri="{FF2B5EF4-FFF2-40B4-BE49-F238E27FC236}">
                  <a16:creationId xmlns:a16="http://schemas.microsoft.com/office/drawing/2014/main" id="{418F7DA2-5469-4CFB-83C4-F4E0B89061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62138" y="1560515"/>
              <a:ext cx="117475" cy="74613"/>
            </a:xfrm>
            <a:custGeom>
              <a:avLst/>
              <a:gdLst>
                <a:gd name="T0" fmla="*/ 30 w 31"/>
                <a:gd name="T1" fmla="*/ 15 h 20"/>
                <a:gd name="T2" fmla="*/ 4 w 31"/>
                <a:gd name="T3" fmla="*/ 0 h 20"/>
                <a:gd name="T4" fmla="*/ 3 w 31"/>
                <a:gd name="T5" fmla="*/ 0 h 20"/>
                <a:gd name="T6" fmla="*/ 1 w 31"/>
                <a:gd name="T7" fmla="*/ 1 h 20"/>
                <a:gd name="T8" fmla="*/ 2 w 31"/>
                <a:gd name="T9" fmla="*/ 4 h 20"/>
                <a:gd name="T10" fmla="*/ 27 w 31"/>
                <a:gd name="T11" fmla="*/ 19 h 20"/>
                <a:gd name="T12" fmla="*/ 30 w 31"/>
                <a:gd name="T13" fmla="*/ 18 h 20"/>
                <a:gd name="T14" fmla="*/ 30 w 31"/>
                <a:gd name="T15" fmla="*/ 15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" h="20">
                  <a:moveTo>
                    <a:pt x="30" y="15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3" y="0"/>
                    <a:pt x="3" y="0"/>
                  </a:cubicBezTo>
                  <a:cubicBezTo>
                    <a:pt x="2" y="0"/>
                    <a:pt x="1" y="0"/>
                    <a:pt x="1" y="1"/>
                  </a:cubicBezTo>
                  <a:cubicBezTo>
                    <a:pt x="0" y="2"/>
                    <a:pt x="1" y="3"/>
                    <a:pt x="2" y="4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28" y="20"/>
                    <a:pt x="30" y="19"/>
                    <a:pt x="30" y="18"/>
                  </a:cubicBezTo>
                  <a:cubicBezTo>
                    <a:pt x="31" y="17"/>
                    <a:pt x="31" y="16"/>
                    <a:pt x="30" y="15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</a:endParaRPr>
            </a:p>
          </p:txBody>
        </p:sp>
        <p:sp>
          <p:nvSpPr>
            <p:cNvPr id="65" name="Freeform 155">
              <a:extLst>
                <a:ext uri="{FF2B5EF4-FFF2-40B4-BE49-F238E27FC236}">
                  <a16:creationId xmlns:a16="http://schemas.microsoft.com/office/drawing/2014/main" id="{08CC98BD-E6DE-4CE2-B6DD-AEF72F72AA4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58925" y="1382715"/>
              <a:ext cx="115888" cy="76200"/>
            </a:xfrm>
            <a:custGeom>
              <a:avLst/>
              <a:gdLst>
                <a:gd name="T0" fmla="*/ 1 w 31"/>
                <a:gd name="T1" fmla="*/ 4 h 20"/>
                <a:gd name="T2" fmla="*/ 27 w 31"/>
                <a:gd name="T3" fmla="*/ 19 h 20"/>
                <a:gd name="T4" fmla="*/ 30 w 31"/>
                <a:gd name="T5" fmla="*/ 18 h 20"/>
                <a:gd name="T6" fmla="*/ 30 w 31"/>
                <a:gd name="T7" fmla="*/ 16 h 20"/>
                <a:gd name="T8" fmla="*/ 29 w 31"/>
                <a:gd name="T9" fmla="*/ 15 h 20"/>
                <a:gd name="T10" fmla="*/ 4 w 31"/>
                <a:gd name="T11" fmla="*/ 0 h 20"/>
                <a:gd name="T12" fmla="*/ 3 w 31"/>
                <a:gd name="T13" fmla="*/ 0 h 20"/>
                <a:gd name="T14" fmla="*/ 1 w 31"/>
                <a:gd name="T15" fmla="*/ 1 h 20"/>
                <a:gd name="T16" fmla="*/ 0 w 31"/>
                <a:gd name="T17" fmla="*/ 3 h 20"/>
                <a:gd name="T18" fmla="*/ 1 w 31"/>
                <a:gd name="T19" fmla="*/ 4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" h="20">
                  <a:moveTo>
                    <a:pt x="1" y="4"/>
                  </a:moveTo>
                  <a:cubicBezTo>
                    <a:pt x="27" y="19"/>
                    <a:pt x="27" y="19"/>
                    <a:pt x="27" y="19"/>
                  </a:cubicBezTo>
                  <a:cubicBezTo>
                    <a:pt x="28" y="20"/>
                    <a:pt x="30" y="19"/>
                    <a:pt x="30" y="18"/>
                  </a:cubicBezTo>
                  <a:cubicBezTo>
                    <a:pt x="31" y="18"/>
                    <a:pt x="31" y="17"/>
                    <a:pt x="30" y="16"/>
                  </a:cubicBezTo>
                  <a:cubicBezTo>
                    <a:pt x="30" y="16"/>
                    <a:pt x="30" y="15"/>
                    <a:pt x="29" y="15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1" y="0"/>
                    <a:pt x="1" y="1"/>
                  </a:cubicBezTo>
                  <a:cubicBezTo>
                    <a:pt x="0" y="2"/>
                    <a:pt x="0" y="2"/>
                    <a:pt x="0" y="3"/>
                  </a:cubicBezTo>
                  <a:cubicBezTo>
                    <a:pt x="1" y="3"/>
                    <a:pt x="1" y="4"/>
                    <a:pt x="1" y="4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</a:endParaRPr>
            </a:p>
          </p:txBody>
        </p:sp>
        <p:sp>
          <p:nvSpPr>
            <p:cNvPr id="66" name="Freeform 156">
              <a:extLst>
                <a:ext uri="{FF2B5EF4-FFF2-40B4-BE49-F238E27FC236}">
                  <a16:creationId xmlns:a16="http://schemas.microsoft.com/office/drawing/2014/main" id="{2065E618-4411-47DA-BF67-F1A47222B87F}"/>
                </a:ext>
              </a:extLst>
            </p:cNvPr>
            <p:cNvSpPr>
              <a:spLocks/>
            </p:cNvSpPr>
            <p:nvPr/>
          </p:nvSpPr>
          <p:spPr bwMode="auto">
            <a:xfrm>
              <a:off x="1644650" y="1604965"/>
              <a:ext cx="71438" cy="112713"/>
            </a:xfrm>
            <a:custGeom>
              <a:avLst/>
              <a:gdLst>
                <a:gd name="T0" fmla="*/ 18 w 19"/>
                <a:gd name="T1" fmla="*/ 0 h 30"/>
                <a:gd name="T2" fmla="*/ 17 w 19"/>
                <a:gd name="T3" fmla="*/ 0 h 30"/>
                <a:gd name="T4" fmla="*/ 15 w 19"/>
                <a:gd name="T5" fmla="*/ 1 h 30"/>
                <a:gd name="T6" fmla="*/ 0 w 19"/>
                <a:gd name="T7" fmla="*/ 26 h 30"/>
                <a:gd name="T8" fmla="*/ 1 w 19"/>
                <a:gd name="T9" fmla="*/ 30 h 30"/>
                <a:gd name="T10" fmla="*/ 4 w 19"/>
                <a:gd name="T11" fmla="*/ 29 h 30"/>
                <a:gd name="T12" fmla="*/ 19 w 19"/>
                <a:gd name="T13" fmla="*/ 3 h 30"/>
                <a:gd name="T14" fmla="*/ 19 w 19"/>
                <a:gd name="T15" fmla="*/ 1 h 30"/>
                <a:gd name="T16" fmla="*/ 18 w 19"/>
                <a:gd name="T1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" h="30">
                  <a:moveTo>
                    <a:pt x="18" y="0"/>
                  </a:moveTo>
                  <a:cubicBezTo>
                    <a:pt x="18" y="0"/>
                    <a:pt x="17" y="0"/>
                    <a:pt x="17" y="0"/>
                  </a:cubicBezTo>
                  <a:cubicBezTo>
                    <a:pt x="16" y="0"/>
                    <a:pt x="15" y="0"/>
                    <a:pt x="15" y="1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7"/>
                    <a:pt x="0" y="29"/>
                    <a:pt x="1" y="30"/>
                  </a:cubicBezTo>
                  <a:cubicBezTo>
                    <a:pt x="2" y="30"/>
                    <a:pt x="4" y="30"/>
                    <a:pt x="4" y="29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9" y="2"/>
                    <a:pt x="19" y="2"/>
                    <a:pt x="19" y="1"/>
                  </a:cubicBezTo>
                  <a:cubicBezTo>
                    <a:pt x="19" y="1"/>
                    <a:pt x="19" y="0"/>
                    <a:pt x="18" y="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</a:endParaRPr>
            </a:p>
          </p:txBody>
        </p:sp>
        <p:sp>
          <p:nvSpPr>
            <p:cNvPr id="67" name="Freeform 157">
              <a:extLst>
                <a:ext uri="{FF2B5EF4-FFF2-40B4-BE49-F238E27FC236}">
                  <a16:creationId xmlns:a16="http://schemas.microsoft.com/office/drawing/2014/main" id="{4DCDBC88-51BE-45DC-8362-A19DB0956E5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17688" y="1296989"/>
              <a:ext cx="74613" cy="115888"/>
            </a:xfrm>
            <a:custGeom>
              <a:avLst/>
              <a:gdLst>
                <a:gd name="T0" fmla="*/ 2 w 20"/>
                <a:gd name="T1" fmla="*/ 30 h 31"/>
                <a:gd name="T2" fmla="*/ 5 w 20"/>
                <a:gd name="T3" fmla="*/ 29 h 31"/>
                <a:gd name="T4" fmla="*/ 20 w 20"/>
                <a:gd name="T5" fmla="*/ 4 h 31"/>
                <a:gd name="T6" fmla="*/ 19 w 20"/>
                <a:gd name="T7" fmla="*/ 1 h 31"/>
                <a:gd name="T8" fmla="*/ 18 w 20"/>
                <a:gd name="T9" fmla="*/ 0 h 31"/>
                <a:gd name="T10" fmla="*/ 16 w 20"/>
                <a:gd name="T11" fmla="*/ 2 h 31"/>
                <a:gd name="T12" fmla="*/ 1 w 20"/>
                <a:gd name="T13" fmla="*/ 27 h 31"/>
                <a:gd name="T14" fmla="*/ 2 w 20"/>
                <a:gd name="T1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" h="31">
                  <a:moveTo>
                    <a:pt x="2" y="30"/>
                  </a:moveTo>
                  <a:cubicBezTo>
                    <a:pt x="3" y="31"/>
                    <a:pt x="4" y="31"/>
                    <a:pt x="5" y="29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0" y="3"/>
                    <a:pt x="20" y="1"/>
                    <a:pt x="19" y="1"/>
                  </a:cubicBezTo>
                  <a:cubicBezTo>
                    <a:pt x="19" y="0"/>
                    <a:pt x="18" y="0"/>
                    <a:pt x="18" y="0"/>
                  </a:cubicBezTo>
                  <a:cubicBezTo>
                    <a:pt x="17" y="0"/>
                    <a:pt x="16" y="1"/>
                    <a:pt x="16" y="2"/>
                  </a:cubicBezTo>
                  <a:cubicBezTo>
                    <a:pt x="1" y="27"/>
                    <a:pt x="1" y="27"/>
                    <a:pt x="1" y="27"/>
                  </a:cubicBezTo>
                  <a:cubicBezTo>
                    <a:pt x="0" y="28"/>
                    <a:pt x="1" y="30"/>
                    <a:pt x="2" y="3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</a:endParaRPr>
            </a:p>
          </p:txBody>
        </p:sp>
      </p:grpSp>
      <p:sp>
        <p:nvSpPr>
          <p:cNvPr id="68" name="Freeform 111">
            <a:extLst>
              <a:ext uri="{FF2B5EF4-FFF2-40B4-BE49-F238E27FC236}">
                <a16:creationId xmlns:a16="http://schemas.microsoft.com/office/drawing/2014/main" id="{0DF72E7F-70D6-4A5D-98C3-4F9EC858A78D}"/>
              </a:ext>
            </a:extLst>
          </p:cNvPr>
          <p:cNvSpPr>
            <a:spLocks noEditPoints="1"/>
          </p:cNvSpPr>
          <p:nvPr/>
        </p:nvSpPr>
        <p:spPr bwMode="auto">
          <a:xfrm>
            <a:off x="10798887" y="2896663"/>
            <a:ext cx="468000" cy="437996"/>
          </a:xfrm>
          <a:custGeom>
            <a:avLst/>
            <a:gdLst>
              <a:gd name="T0" fmla="*/ 98 w 132"/>
              <a:gd name="T1" fmla="*/ 9 h 128"/>
              <a:gd name="T2" fmla="*/ 11 w 132"/>
              <a:gd name="T3" fmla="*/ 32 h 128"/>
              <a:gd name="T4" fmla="*/ 34 w 132"/>
              <a:gd name="T5" fmla="*/ 119 h 128"/>
              <a:gd name="T6" fmla="*/ 121 w 132"/>
              <a:gd name="T7" fmla="*/ 96 h 128"/>
              <a:gd name="T8" fmla="*/ 125 w 132"/>
              <a:gd name="T9" fmla="*/ 55 h 128"/>
              <a:gd name="T10" fmla="*/ 125 w 132"/>
              <a:gd name="T11" fmla="*/ 65 h 128"/>
              <a:gd name="T12" fmla="*/ 97 w 132"/>
              <a:gd name="T13" fmla="*/ 79 h 128"/>
              <a:gd name="T14" fmla="*/ 125 w 132"/>
              <a:gd name="T15" fmla="*/ 55 h 128"/>
              <a:gd name="T16" fmla="*/ 123 w 132"/>
              <a:gd name="T17" fmla="*/ 46 h 128"/>
              <a:gd name="T18" fmla="*/ 93 w 132"/>
              <a:gd name="T19" fmla="*/ 77 h 128"/>
              <a:gd name="T20" fmla="*/ 119 w 132"/>
              <a:gd name="T21" fmla="*/ 36 h 128"/>
              <a:gd name="T22" fmla="*/ 111 w 132"/>
              <a:gd name="T23" fmla="*/ 25 h 128"/>
              <a:gd name="T24" fmla="*/ 116 w 132"/>
              <a:gd name="T25" fmla="*/ 31 h 128"/>
              <a:gd name="T26" fmla="*/ 79 w 132"/>
              <a:gd name="T27" fmla="*/ 69 h 128"/>
              <a:gd name="T28" fmla="*/ 110 w 132"/>
              <a:gd name="T29" fmla="*/ 24 h 128"/>
              <a:gd name="T30" fmla="*/ 68 w 132"/>
              <a:gd name="T31" fmla="*/ 5 h 128"/>
              <a:gd name="T32" fmla="*/ 77 w 132"/>
              <a:gd name="T33" fmla="*/ 6 h 128"/>
              <a:gd name="T34" fmla="*/ 68 w 132"/>
              <a:gd name="T35" fmla="*/ 17 h 128"/>
              <a:gd name="T36" fmla="*/ 68 w 132"/>
              <a:gd name="T37" fmla="*/ 24 h 128"/>
              <a:gd name="T38" fmla="*/ 85 w 132"/>
              <a:gd name="T39" fmla="*/ 8 h 128"/>
              <a:gd name="T40" fmla="*/ 95 w 132"/>
              <a:gd name="T41" fmla="*/ 12 h 128"/>
              <a:gd name="T42" fmla="*/ 68 w 132"/>
              <a:gd name="T43" fmla="*/ 24 h 128"/>
              <a:gd name="T44" fmla="*/ 99 w 132"/>
              <a:gd name="T45" fmla="*/ 14 h 128"/>
              <a:gd name="T46" fmla="*/ 106 w 132"/>
              <a:gd name="T47" fmla="*/ 20 h 128"/>
              <a:gd name="T48" fmla="*/ 68 w 132"/>
              <a:gd name="T49" fmla="*/ 59 h 128"/>
              <a:gd name="T50" fmla="*/ 115 w 132"/>
              <a:gd name="T51" fmla="*/ 97 h 128"/>
              <a:gd name="T52" fmla="*/ 95 w 132"/>
              <a:gd name="T53" fmla="*/ 116 h 128"/>
              <a:gd name="T54" fmla="*/ 51 w 132"/>
              <a:gd name="T55" fmla="*/ 121 h 128"/>
              <a:gd name="T56" fmla="*/ 19 w 132"/>
              <a:gd name="T57" fmla="*/ 100 h 128"/>
              <a:gd name="T58" fmla="*/ 7 w 132"/>
              <a:gd name="T59" fmla="*/ 57 h 128"/>
              <a:gd name="T60" fmla="*/ 24 w 132"/>
              <a:gd name="T61" fmla="*/ 22 h 128"/>
              <a:gd name="T62" fmla="*/ 62 w 132"/>
              <a:gd name="T63" fmla="*/ 5 h 128"/>
              <a:gd name="T64" fmla="*/ 64 w 132"/>
              <a:gd name="T65" fmla="*/ 64 h 128"/>
              <a:gd name="T66" fmla="*/ 116 w 132"/>
              <a:gd name="T67" fmla="*/ 96 h 128"/>
              <a:gd name="T68" fmla="*/ 119 w 132"/>
              <a:gd name="T69" fmla="*/ 92 h 128"/>
              <a:gd name="T70" fmla="*/ 125 w 132"/>
              <a:gd name="T71" fmla="*/ 72 h 128"/>
              <a:gd name="T72" fmla="*/ 119 w 132"/>
              <a:gd name="T73" fmla="*/ 90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32" h="128">
                <a:moveTo>
                  <a:pt x="128" y="47"/>
                </a:moveTo>
                <a:cubicBezTo>
                  <a:pt x="123" y="31"/>
                  <a:pt x="113" y="17"/>
                  <a:pt x="98" y="9"/>
                </a:cubicBezTo>
                <a:cubicBezTo>
                  <a:pt x="88" y="3"/>
                  <a:pt x="77" y="0"/>
                  <a:pt x="66" y="0"/>
                </a:cubicBezTo>
                <a:cubicBezTo>
                  <a:pt x="43" y="0"/>
                  <a:pt x="22" y="12"/>
                  <a:pt x="11" y="32"/>
                </a:cubicBezTo>
                <a:cubicBezTo>
                  <a:pt x="2" y="47"/>
                  <a:pt x="0" y="64"/>
                  <a:pt x="4" y="81"/>
                </a:cubicBezTo>
                <a:cubicBezTo>
                  <a:pt x="9" y="97"/>
                  <a:pt x="19" y="111"/>
                  <a:pt x="34" y="119"/>
                </a:cubicBezTo>
                <a:cubicBezTo>
                  <a:pt x="44" y="125"/>
                  <a:pt x="55" y="128"/>
                  <a:pt x="66" y="128"/>
                </a:cubicBezTo>
                <a:cubicBezTo>
                  <a:pt x="89" y="128"/>
                  <a:pt x="110" y="116"/>
                  <a:pt x="121" y="96"/>
                </a:cubicBezTo>
                <a:cubicBezTo>
                  <a:pt x="130" y="81"/>
                  <a:pt x="132" y="64"/>
                  <a:pt x="128" y="47"/>
                </a:cubicBezTo>
                <a:close/>
                <a:moveTo>
                  <a:pt x="125" y="55"/>
                </a:moveTo>
                <a:cubicBezTo>
                  <a:pt x="125" y="58"/>
                  <a:pt x="125" y="61"/>
                  <a:pt x="125" y="65"/>
                </a:cubicBezTo>
                <a:cubicBezTo>
                  <a:pt x="125" y="65"/>
                  <a:pt x="125" y="65"/>
                  <a:pt x="125" y="65"/>
                </a:cubicBezTo>
                <a:cubicBezTo>
                  <a:pt x="106" y="84"/>
                  <a:pt x="106" y="84"/>
                  <a:pt x="106" y="84"/>
                </a:cubicBezTo>
                <a:cubicBezTo>
                  <a:pt x="97" y="79"/>
                  <a:pt x="97" y="79"/>
                  <a:pt x="97" y="79"/>
                </a:cubicBezTo>
                <a:cubicBezTo>
                  <a:pt x="124" y="52"/>
                  <a:pt x="124" y="52"/>
                  <a:pt x="124" y="52"/>
                </a:cubicBezTo>
                <a:lnTo>
                  <a:pt x="125" y="55"/>
                </a:lnTo>
                <a:close/>
                <a:moveTo>
                  <a:pt x="120" y="38"/>
                </a:moveTo>
                <a:cubicBezTo>
                  <a:pt x="121" y="41"/>
                  <a:pt x="122" y="43"/>
                  <a:pt x="123" y="46"/>
                </a:cubicBezTo>
                <a:cubicBezTo>
                  <a:pt x="123" y="47"/>
                  <a:pt x="123" y="47"/>
                  <a:pt x="123" y="47"/>
                </a:cubicBezTo>
                <a:cubicBezTo>
                  <a:pt x="93" y="77"/>
                  <a:pt x="93" y="77"/>
                  <a:pt x="93" y="77"/>
                </a:cubicBezTo>
                <a:cubicBezTo>
                  <a:pt x="84" y="71"/>
                  <a:pt x="84" y="71"/>
                  <a:pt x="84" y="71"/>
                </a:cubicBezTo>
                <a:cubicBezTo>
                  <a:pt x="119" y="36"/>
                  <a:pt x="119" y="36"/>
                  <a:pt x="119" y="36"/>
                </a:cubicBezTo>
                <a:lnTo>
                  <a:pt x="120" y="38"/>
                </a:lnTo>
                <a:close/>
                <a:moveTo>
                  <a:pt x="111" y="25"/>
                </a:moveTo>
                <a:cubicBezTo>
                  <a:pt x="112" y="26"/>
                  <a:pt x="113" y="27"/>
                  <a:pt x="113" y="28"/>
                </a:cubicBezTo>
                <a:cubicBezTo>
                  <a:pt x="114" y="29"/>
                  <a:pt x="115" y="30"/>
                  <a:pt x="116" y="31"/>
                </a:cubicBezTo>
                <a:cubicBezTo>
                  <a:pt x="116" y="32"/>
                  <a:pt x="116" y="32"/>
                  <a:pt x="116" y="32"/>
                </a:cubicBezTo>
                <a:cubicBezTo>
                  <a:pt x="79" y="69"/>
                  <a:pt x="79" y="69"/>
                  <a:pt x="79" y="69"/>
                </a:cubicBezTo>
                <a:cubicBezTo>
                  <a:pt x="70" y="64"/>
                  <a:pt x="70" y="64"/>
                  <a:pt x="70" y="64"/>
                </a:cubicBezTo>
                <a:cubicBezTo>
                  <a:pt x="110" y="24"/>
                  <a:pt x="110" y="24"/>
                  <a:pt x="110" y="24"/>
                </a:cubicBezTo>
                <a:lnTo>
                  <a:pt x="111" y="25"/>
                </a:lnTo>
                <a:close/>
                <a:moveTo>
                  <a:pt x="68" y="5"/>
                </a:moveTo>
                <a:cubicBezTo>
                  <a:pt x="70" y="5"/>
                  <a:pt x="70" y="5"/>
                  <a:pt x="70" y="5"/>
                </a:cubicBezTo>
                <a:cubicBezTo>
                  <a:pt x="72" y="5"/>
                  <a:pt x="75" y="5"/>
                  <a:pt x="77" y="6"/>
                </a:cubicBezTo>
                <a:cubicBezTo>
                  <a:pt x="80" y="6"/>
                  <a:pt x="80" y="6"/>
                  <a:pt x="80" y="6"/>
                </a:cubicBezTo>
                <a:cubicBezTo>
                  <a:pt x="68" y="17"/>
                  <a:pt x="68" y="17"/>
                  <a:pt x="68" y="17"/>
                </a:cubicBezTo>
                <a:lnTo>
                  <a:pt x="68" y="5"/>
                </a:lnTo>
                <a:close/>
                <a:moveTo>
                  <a:pt x="68" y="24"/>
                </a:moveTo>
                <a:cubicBezTo>
                  <a:pt x="85" y="8"/>
                  <a:pt x="85" y="8"/>
                  <a:pt x="85" y="8"/>
                </a:cubicBezTo>
                <a:cubicBezTo>
                  <a:pt x="85" y="8"/>
                  <a:pt x="85" y="8"/>
                  <a:pt x="85" y="8"/>
                </a:cubicBezTo>
                <a:cubicBezTo>
                  <a:pt x="88" y="9"/>
                  <a:pt x="91" y="10"/>
                  <a:pt x="93" y="11"/>
                </a:cubicBezTo>
                <a:cubicBezTo>
                  <a:pt x="95" y="12"/>
                  <a:pt x="95" y="12"/>
                  <a:pt x="95" y="12"/>
                </a:cubicBezTo>
                <a:cubicBezTo>
                  <a:pt x="68" y="38"/>
                  <a:pt x="68" y="38"/>
                  <a:pt x="68" y="38"/>
                </a:cubicBezTo>
                <a:lnTo>
                  <a:pt x="68" y="24"/>
                </a:lnTo>
                <a:close/>
                <a:moveTo>
                  <a:pt x="68" y="45"/>
                </a:moveTo>
                <a:cubicBezTo>
                  <a:pt x="99" y="14"/>
                  <a:pt x="99" y="14"/>
                  <a:pt x="99" y="14"/>
                </a:cubicBezTo>
                <a:cubicBezTo>
                  <a:pt x="100" y="15"/>
                  <a:pt x="100" y="15"/>
                  <a:pt x="100" y="15"/>
                </a:cubicBezTo>
                <a:cubicBezTo>
                  <a:pt x="102" y="17"/>
                  <a:pt x="104" y="18"/>
                  <a:pt x="106" y="20"/>
                </a:cubicBezTo>
                <a:cubicBezTo>
                  <a:pt x="107" y="21"/>
                  <a:pt x="107" y="21"/>
                  <a:pt x="107" y="21"/>
                </a:cubicBezTo>
                <a:cubicBezTo>
                  <a:pt x="68" y="59"/>
                  <a:pt x="68" y="59"/>
                  <a:pt x="68" y="59"/>
                </a:cubicBezTo>
                <a:lnTo>
                  <a:pt x="68" y="45"/>
                </a:lnTo>
                <a:close/>
                <a:moveTo>
                  <a:pt x="115" y="97"/>
                </a:moveTo>
                <a:cubicBezTo>
                  <a:pt x="113" y="100"/>
                  <a:pt x="111" y="104"/>
                  <a:pt x="108" y="106"/>
                </a:cubicBezTo>
                <a:cubicBezTo>
                  <a:pt x="104" y="110"/>
                  <a:pt x="100" y="113"/>
                  <a:pt x="95" y="116"/>
                </a:cubicBezTo>
                <a:cubicBezTo>
                  <a:pt x="86" y="121"/>
                  <a:pt x="76" y="123"/>
                  <a:pt x="66" y="123"/>
                </a:cubicBezTo>
                <a:cubicBezTo>
                  <a:pt x="61" y="123"/>
                  <a:pt x="56" y="123"/>
                  <a:pt x="51" y="121"/>
                </a:cubicBezTo>
                <a:cubicBezTo>
                  <a:pt x="46" y="120"/>
                  <a:pt x="41" y="118"/>
                  <a:pt x="36" y="115"/>
                </a:cubicBezTo>
                <a:cubicBezTo>
                  <a:pt x="29" y="111"/>
                  <a:pt x="23" y="106"/>
                  <a:pt x="19" y="100"/>
                </a:cubicBezTo>
                <a:cubicBezTo>
                  <a:pt x="14" y="94"/>
                  <a:pt x="11" y="87"/>
                  <a:pt x="9" y="79"/>
                </a:cubicBezTo>
                <a:cubicBezTo>
                  <a:pt x="7" y="72"/>
                  <a:pt x="6" y="64"/>
                  <a:pt x="7" y="57"/>
                </a:cubicBezTo>
                <a:cubicBezTo>
                  <a:pt x="8" y="49"/>
                  <a:pt x="11" y="41"/>
                  <a:pt x="15" y="34"/>
                </a:cubicBezTo>
                <a:cubicBezTo>
                  <a:pt x="17" y="30"/>
                  <a:pt x="21" y="25"/>
                  <a:pt x="24" y="22"/>
                </a:cubicBezTo>
                <a:cubicBezTo>
                  <a:pt x="28" y="18"/>
                  <a:pt x="32" y="15"/>
                  <a:pt x="37" y="12"/>
                </a:cubicBezTo>
                <a:cubicBezTo>
                  <a:pt x="44" y="8"/>
                  <a:pt x="53" y="5"/>
                  <a:pt x="62" y="5"/>
                </a:cubicBezTo>
                <a:cubicBezTo>
                  <a:pt x="64" y="5"/>
                  <a:pt x="64" y="5"/>
                  <a:pt x="64" y="5"/>
                </a:cubicBezTo>
                <a:cubicBezTo>
                  <a:pt x="64" y="64"/>
                  <a:pt x="64" y="64"/>
                  <a:pt x="64" y="64"/>
                </a:cubicBezTo>
                <a:cubicBezTo>
                  <a:pt x="64" y="65"/>
                  <a:pt x="64" y="66"/>
                  <a:pt x="65" y="66"/>
                </a:cubicBezTo>
                <a:cubicBezTo>
                  <a:pt x="116" y="96"/>
                  <a:pt x="116" y="96"/>
                  <a:pt x="116" y="96"/>
                </a:cubicBezTo>
                <a:lnTo>
                  <a:pt x="115" y="97"/>
                </a:lnTo>
                <a:close/>
                <a:moveTo>
                  <a:pt x="119" y="92"/>
                </a:moveTo>
                <a:cubicBezTo>
                  <a:pt x="110" y="87"/>
                  <a:pt x="110" y="87"/>
                  <a:pt x="110" y="87"/>
                </a:cubicBezTo>
                <a:cubicBezTo>
                  <a:pt x="125" y="72"/>
                  <a:pt x="125" y="72"/>
                  <a:pt x="125" y="72"/>
                </a:cubicBezTo>
                <a:cubicBezTo>
                  <a:pt x="124" y="77"/>
                  <a:pt x="124" y="77"/>
                  <a:pt x="124" y="77"/>
                </a:cubicBezTo>
                <a:cubicBezTo>
                  <a:pt x="123" y="81"/>
                  <a:pt x="121" y="86"/>
                  <a:pt x="119" y="90"/>
                </a:cubicBezTo>
                <a:lnTo>
                  <a:pt x="119" y="9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</a:endParaRPr>
          </a:p>
        </p:txBody>
      </p:sp>
      <p:grpSp>
        <p:nvGrpSpPr>
          <p:cNvPr id="69" name="组合 68">
            <a:extLst>
              <a:ext uri="{FF2B5EF4-FFF2-40B4-BE49-F238E27FC236}">
                <a16:creationId xmlns:a16="http://schemas.microsoft.com/office/drawing/2014/main" id="{1A191349-7909-4978-8A5C-D3E81388E6A6}"/>
              </a:ext>
            </a:extLst>
          </p:cNvPr>
          <p:cNvGrpSpPr/>
          <p:nvPr/>
        </p:nvGrpSpPr>
        <p:grpSpPr>
          <a:xfrm>
            <a:off x="5466686" y="5235240"/>
            <a:ext cx="468000" cy="468000"/>
            <a:chOff x="4411663" y="304800"/>
            <a:chExt cx="481013" cy="481013"/>
          </a:xfrm>
          <a:solidFill>
            <a:schemeClr val="accent4"/>
          </a:solidFill>
        </p:grpSpPr>
        <p:sp>
          <p:nvSpPr>
            <p:cNvPr id="70" name="Freeform 228">
              <a:extLst>
                <a:ext uri="{FF2B5EF4-FFF2-40B4-BE49-F238E27FC236}">
                  <a16:creationId xmlns:a16="http://schemas.microsoft.com/office/drawing/2014/main" id="{8C7B4F8A-967B-4372-B83D-65139D319DA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11663" y="304800"/>
              <a:ext cx="481013" cy="481013"/>
            </a:xfrm>
            <a:custGeom>
              <a:avLst/>
              <a:gdLst>
                <a:gd name="T0" fmla="*/ 64 w 128"/>
                <a:gd name="T1" fmla="*/ 0 h 128"/>
                <a:gd name="T2" fmla="*/ 0 w 128"/>
                <a:gd name="T3" fmla="*/ 64 h 128"/>
                <a:gd name="T4" fmla="*/ 64 w 128"/>
                <a:gd name="T5" fmla="*/ 128 h 128"/>
                <a:gd name="T6" fmla="*/ 128 w 128"/>
                <a:gd name="T7" fmla="*/ 64 h 128"/>
                <a:gd name="T8" fmla="*/ 64 w 128"/>
                <a:gd name="T9" fmla="*/ 0 h 128"/>
                <a:gd name="T10" fmla="*/ 106 w 128"/>
                <a:gd name="T11" fmla="*/ 106 h 128"/>
                <a:gd name="T12" fmla="*/ 87 w 128"/>
                <a:gd name="T13" fmla="*/ 119 h 128"/>
                <a:gd name="T14" fmla="*/ 64 w 128"/>
                <a:gd name="T15" fmla="*/ 123 h 128"/>
                <a:gd name="T16" fmla="*/ 41 w 128"/>
                <a:gd name="T17" fmla="*/ 119 h 128"/>
                <a:gd name="T18" fmla="*/ 22 w 128"/>
                <a:gd name="T19" fmla="*/ 106 h 128"/>
                <a:gd name="T20" fmla="*/ 9 w 128"/>
                <a:gd name="T21" fmla="*/ 87 h 128"/>
                <a:gd name="T22" fmla="*/ 5 w 128"/>
                <a:gd name="T23" fmla="*/ 64 h 128"/>
                <a:gd name="T24" fmla="*/ 9 w 128"/>
                <a:gd name="T25" fmla="*/ 41 h 128"/>
                <a:gd name="T26" fmla="*/ 22 w 128"/>
                <a:gd name="T27" fmla="*/ 22 h 128"/>
                <a:gd name="T28" fmla="*/ 41 w 128"/>
                <a:gd name="T29" fmla="*/ 9 h 128"/>
                <a:gd name="T30" fmla="*/ 87 w 128"/>
                <a:gd name="T31" fmla="*/ 9 h 128"/>
                <a:gd name="T32" fmla="*/ 106 w 128"/>
                <a:gd name="T33" fmla="*/ 22 h 128"/>
                <a:gd name="T34" fmla="*/ 119 w 128"/>
                <a:gd name="T35" fmla="*/ 41 h 128"/>
                <a:gd name="T36" fmla="*/ 123 w 128"/>
                <a:gd name="T37" fmla="*/ 64 h 128"/>
                <a:gd name="T38" fmla="*/ 119 w 128"/>
                <a:gd name="T39" fmla="*/ 87 h 128"/>
                <a:gd name="T40" fmla="*/ 106 w 128"/>
                <a:gd name="T41" fmla="*/ 106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8" h="128">
                  <a:moveTo>
                    <a:pt x="64" y="0"/>
                  </a:moveTo>
                  <a:cubicBezTo>
                    <a:pt x="29" y="0"/>
                    <a:pt x="0" y="29"/>
                    <a:pt x="0" y="64"/>
                  </a:cubicBezTo>
                  <a:cubicBezTo>
                    <a:pt x="0" y="99"/>
                    <a:pt x="29" y="128"/>
                    <a:pt x="64" y="128"/>
                  </a:cubicBezTo>
                  <a:cubicBezTo>
                    <a:pt x="99" y="128"/>
                    <a:pt x="128" y="99"/>
                    <a:pt x="128" y="64"/>
                  </a:cubicBezTo>
                  <a:cubicBezTo>
                    <a:pt x="128" y="29"/>
                    <a:pt x="99" y="0"/>
                    <a:pt x="64" y="0"/>
                  </a:cubicBezTo>
                  <a:close/>
                  <a:moveTo>
                    <a:pt x="106" y="106"/>
                  </a:moveTo>
                  <a:cubicBezTo>
                    <a:pt x="101" y="111"/>
                    <a:pt x="94" y="116"/>
                    <a:pt x="87" y="119"/>
                  </a:cubicBezTo>
                  <a:cubicBezTo>
                    <a:pt x="80" y="122"/>
                    <a:pt x="72" y="123"/>
                    <a:pt x="64" y="123"/>
                  </a:cubicBezTo>
                  <a:cubicBezTo>
                    <a:pt x="56" y="123"/>
                    <a:pt x="48" y="122"/>
                    <a:pt x="41" y="119"/>
                  </a:cubicBezTo>
                  <a:cubicBezTo>
                    <a:pt x="34" y="116"/>
                    <a:pt x="27" y="111"/>
                    <a:pt x="22" y="106"/>
                  </a:cubicBezTo>
                  <a:cubicBezTo>
                    <a:pt x="17" y="101"/>
                    <a:pt x="12" y="94"/>
                    <a:pt x="9" y="87"/>
                  </a:cubicBezTo>
                  <a:cubicBezTo>
                    <a:pt x="6" y="80"/>
                    <a:pt x="5" y="72"/>
                    <a:pt x="5" y="64"/>
                  </a:cubicBezTo>
                  <a:cubicBezTo>
                    <a:pt x="5" y="56"/>
                    <a:pt x="6" y="48"/>
                    <a:pt x="9" y="41"/>
                  </a:cubicBezTo>
                  <a:cubicBezTo>
                    <a:pt x="12" y="34"/>
                    <a:pt x="17" y="27"/>
                    <a:pt x="22" y="22"/>
                  </a:cubicBezTo>
                  <a:cubicBezTo>
                    <a:pt x="27" y="17"/>
                    <a:pt x="34" y="12"/>
                    <a:pt x="41" y="9"/>
                  </a:cubicBezTo>
                  <a:cubicBezTo>
                    <a:pt x="56" y="3"/>
                    <a:pt x="72" y="3"/>
                    <a:pt x="87" y="9"/>
                  </a:cubicBezTo>
                  <a:cubicBezTo>
                    <a:pt x="94" y="12"/>
                    <a:pt x="101" y="17"/>
                    <a:pt x="106" y="22"/>
                  </a:cubicBezTo>
                  <a:cubicBezTo>
                    <a:pt x="111" y="27"/>
                    <a:pt x="116" y="34"/>
                    <a:pt x="119" y="41"/>
                  </a:cubicBezTo>
                  <a:cubicBezTo>
                    <a:pt x="122" y="48"/>
                    <a:pt x="123" y="56"/>
                    <a:pt x="123" y="64"/>
                  </a:cubicBezTo>
                  <a:cubicBezTo>
                    <a:pt x="123" y="72"/>
                    <a:pt x="122" y="80"/>
                    <a:pt x="119" y="87"/>
                  </a:cubicBezTo>
                  <a:cubicBezTo>
                    <a:pt x="116" y="94"/>
                    <a:pt x="112" y="101"/>
                    <a:pt x="106" y="106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</a:endParaRPr>
            </a:p>
          </p:txBody>
        </p:sp>
        <p:sp>
          <p:nvSpPr>
            <p:cNvPr id="71" name="Oval 229">
              <a:extLst>
                <a:ext uri="{FF2B5EF4-FFF2-40B4-BE49-F238E27FC236}">
                  <a16:creationId xmlns:a16="http://schemas.microsoft.com/office/drawing/2014/main" id="{0FC983F2-054C-456F-9FC7-6D861316DC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37088" y="530225"/>
              <a:ext cx="30163" cy="3016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</a:endParaRPr>
            </a:p>
          </p:txBody>
        </p:sp>
        <p:sp>
          <p:nvSpPr>
            <p:cNvPr id="72" name="Freeform 230">
              <a:extLst>
                <a:ext uri="{FF2B5EF4-FFF2-40B4-BE49-F238E27FC236}">
                  <a16:creationId xmlns:a16="http://schemas.microsoft.com/office/drawing/2014/main" id="{DF4C1738-D1CA-4F58-9164-5D75F9BE6A8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76763" y="381000"/>
              <a:ext cx="150813" cy="330200"/>
            </a:xfrm>
            <a:custGeom>
              <a:avLst/>
              <a:gdLst>
                <a:gd name="T0" fmla="*/ 40 w 40"/>
                <a:gd name="T1" fmla="*/ 43 h 88"/>
                <a:gd name="T2" fmla="*/ 40 w 40"/>
                <a:gd name="T3" fmla="*/ 43 h 88"/>
                <a:gd name="T4" fmla="*/ 22 w 40"/>
                <a:gd name="T5" fmla="*/ 2 h 88"/>
                <a:gd name="T6" fmla="*/ 18 w 40"/>
                <a:gd name="T7" fmla="*/ 2 h 88"/>
                <a:gd name="T8" fmla="*/ 0 w 40"/>
                <a:gd name="T9" fmla="*/ 43 h 88"/>
                <a:gd name="T10" fmla="*/ 0 w 40"/>
                <a:gd name="T11" fmla="*/ 44 h 88"/>
                <a:gd name="T12" fmla="*/ 0 w 40"/>
                <a:gd name="T13" fmla="*/ 45 h 88"/>
                <a:gd name="T14" fmla="*/ 0 w 40"/>
                <a:gd name="T15" fmla="*/ 45 h 88"/>
                <a:gd name="T16" fmla="*/ 18 w 40"/>
                <a:gd name="T17" fmla="*/ 86 h 88"/>
                <a:gd name="T18" fmla="*/ 22 w 40"/>
                <a:gd name="T19" fmla="*/ 86 h 88"/>
                <a:gd name="T20" fmla="*/ 40 w 40"/>
                <a:gd name="T21" fmla="*/ 45 h 88"/>
                <a:gd name="T22" fmla="*/ 40 w 40"/>
                <a:gd name="T23" fmla="*/ 44 h 88"/>
                <a:gd name="T24" fmla="*/ 40 w 40"/>
                <a:gd name="T25" fmla="*/ 44 h 88"/>
                <a:gd name="T26" fmla="*/ 40 w 40"/>
                <a:gd name="T27" fmla="*/ 44 h 88"/>
                <a:gd name="T28" fmla="*/ 40 w 40"/>
                <a:gd name="T29" fmla="*/ 43 h 88"/>
                <a:gd name="T30" fmla="*/ 20 w 40"/>
                <a:gd name="T31" fmla="*/ 80 h 88"/>
                <a:gd name="T32" fmla="*/ 4 w 40"/>
                <a:gd name="T33" fmla="*/ 44 h 88"/>
                <a:gd name="T34" fmla="*/ 20 w 40"/>
                <a:gd name="T35" fmla="*/ 9 h 88"/>
                <a:gd name="T36" fmla="*/ 36 w 40"/>
                <a:gd name="T37" fmla="*/ 44 h 88"/>
                <a:gd name="T38" fmla="*/ 20 w 40"/>
                <a:gd name="T39" fmla="*/ 8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0" h="88">
                  <a:moveTo>
                    <a:pt x="40" y="43"/>
                  </a:moveTo>
                  <a:cubicBezTo>
                    <a:pt x="40" y="43"/>
                    <a:pt x="40" y="43"/>
                    <a:pt x="40" y="43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1" y="0"/>
                    <a:pt x="19" y="0"/>
                    <a:pt x="18" y="2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43"/>
                    <a:pt x="0" y="44"/>
                    <a:pt x="0" y="44"/>
                  </a:cubicBezTo>
                  <a:cubicBezTo>
                    <a:pt x="0" y="44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8" y="86"/>
                    <a:pt x="18" y="86"/>
                    <a:pt x="18" y="86"/>
                  </a:cubicBezTo>
                  <a:cubicBezTo>
                    <a:pt x="19" y="88"/>
                    <a:pt x="21" y="88"/>
                    <a:pt x="22" y="86"/>
                  </a:cubicBezTo>
                  <a:cubicBezTo>
                    <a:pt x="40" y="45"/>
                    <a:pt x="40" y="45"/>
                    <a:pt x="40" y="45"/>
                  </a:cubicBezTo>
                  <a:cubicBezTo>
                    <a:pt x="40" y="45"/>
                    <a:pt x="40" y="44"/>
                    <a:pt x="40" y="44"/>
                  </a:cubicBezTo>
                  <a:cubicBezTo>
                    <a:pt x="40" y="44"/>
                    <a:pt x="40" y="44"/>
                    <a:pt x="40" y="44"/>
                  </a:cubicBezTo>
                  <a:cubicBezTo>
                    <a:pt x="40" y="44"/>
                    <a:pt x="40" y="44"/>
                    <a:pt x="40" y="44"/>
                  </a:cubicBezTo>
                  <a:cubicBezTo>
                    <a:pt x="40" y="44"/>
                    <a:pt x="40" y="43"/>
                    <a:pt x="40" y="43"/>
                  </a:cubicBezTo>
                  <a:close/>
                  <a:moveTo>
                    <a:pt x="20" y="80"/>
                  </a:moveTo>
                  <a:cubicBezTo>
                    <a:pt x="4" y="44"/>
                    <a:pt x="4" y="44"/>
                    <a:pt x="4" y="44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36" y="44"/>
                    <a:pt x="36" y="44"/>
                    <a:pt x="36" y="44"/>
                  </a:cubicBezTo>
                  <a:lnTo>
                    <a:pt x="20" y="8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</a:endParaRPr>
            </a:p>
          </p:txBody>
        </p:sp>
      </p:grpSp>
      <p:sp>
        <p:nvSpPr>
          <p:cNvPr id="45" name="文本框 35">
            <a:extLst>
              <a:ext uri="{FF2B5EF4-FFF2-40B4-BE49-F238E27FC236}">
                <a16:creationId xmlns:a16="http://schemas.microsoft.com/office/drawing/2014/main" id="{214EA964-646D-B672-5A33-B35C2E4D3FC1}"/>
              </a:ext>
            </a:extLst>
          </p:cNvPr>
          <p:cNvSpPr txBox="1"/>
          <p:nvPr/>
        </p:nvSpPr>
        <p:spPr>
          <a:xfrm>
            <a:off x="6291987" y="1734240"/>
            <a:ext cx="51776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CN" sz="3200" b="1" spc="300" dirty="0">
                <a:solidFill>
                  <a:schemeClr val="accent4"/>
                </a:solidFill>
                <a:latin typeface="微软雅黑"/>
                <a:ea typeface="微软雅黑"/>
              </a:rPr>
              <a:t>词频统计</a:t>
            </a:r>
            <a:r>
              <a:rPr lang="en-US" altLang="zh-CN" sz="3200" b="1" spc="300" dirty="0">
                <a:solidFill>
                  <a:schemeClr val="accent4"/>
                </a:solidFill>
                <a:latin typeface="微软雅黑"/>
                <a:ea typeface="微软雅黑"/>
              </a:rPr>
              <a:t>+CatBoost</a:t>
            </a:r>
            <a:endParaRPr lang="zh-CN" altLang="en-US" sz="3200" b="1" spc="300" dirty="0">
              <a:solidFill>
                <a:schemeClr val="accent4"/>
              </a:solidFill>
              <a:latin typeface="微软雅黑"/>
              <a:ea typeface="微软雅黑"/>
            </a:endParaRPr>
          </a:p>
        </p:txBody>
      </p:sp>
      <p:sp>
        <p:nvSpPr>
          <p:cNvPr id="46" name="文本框 39">
            <a:extLst>
              <a:ext uri="{FF2B5EF4-FFF2-40B4-BE49-F238E27FC236}">
                <a16:creationId xmlns:a16="http://schemas.microsoft.com/office/drawing/2014/main" id="{4F87FD5F-B022-760D-554D-A66DF56C417E}"/>
              </a:ext>
            </a:extLst>
          </p:cNvPr>
          <p:cNvSpPr txBox="1"/>
          <p:nvPr/>
        </p:nvSpPr>
        <p:spPr>
          <a:xfrm>
            <a:off x="1517603" y="2286878"/>
            <a:ext cx="4253972" cy="5761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ct val="130000"/>
              </a:lnSpc>
              <a:defRPr sz="1400" spc="3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CN" sz="3200" b="1" dirty="0"/>
              <a:t>Macro F1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=0.3661</a:t>
            </a:r>
            <a:r>
              <a:rPr lang="zh-CN" altLang="en-US" sz="3200" b="1" dirty="0"/>
              <a:t> </a:t>
            </a:r>
            <a:endParaRPr lang="zh-CN" altLang="en-US" sz="3200" dirty="0">
              <a:solidFill>
                <a:srgbClr val="000000">
                  <a:lumMod val="85000"/>
                  <a:lumOff val="15000"/>
                </a:srgbClr>
              </a:solidFill>
              <a:latin typeface="微软雅黑"/>
              <a:ea typeface="微软雅黑"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362C76EC-058D-F1CD-188F-69464F3D9A3B}"/>
              </a:ext>
            </a:extLst>
          </p:cNvPr>
          <p:cNvSpPr txBox="1"/>
          <p:nvPr/>
        </p:nvSpPr>
        <p:spPr>
          <a:xfrm>
            <a:off x="838837" y="3999774"/>
            <a:ext cx="51776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3200" b="1" spc="300" dirty="0">
                <a:solidFill>
                  <a:schemeClr val="accent4"/>
                </a:solidFill>
                <a:latin typeface="微软雅黑"/>
                <a:ea typeface="微软雅黑"/>
              </a:rPr>
              <a:t>Drain3+GRU</a:t>
            </a:r>
            <a:endParaRPr lang="zh-CN" altLang="en-US" sz="3200" b="1" spc="300" dirty="0">
              <a:solidFill>
                <a:schemeClr val="accent4"/>
              </a:solidFill>
              <a:latin typeface="微软雅黑"/>
              <a:ea typeface="微软雅黑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81491D32-3CBB-8FD6-AB26-DB9FCFDE7901}"/>
              </a:ext>
            </a:extLst>
          </p:cNvPr>
          <p:cNvSpPr txBox="1"/>
          <p:nvPr/>
        </p:nvSpPr>
        <p:spPr>
          <a:xfrm>
            <a:off x="6205324" y="3990667"/>
            <a:ext cx="51776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CN" sz="3200" b="1" spc="300" dirty="0">
                <a:solidFill>
                  <a:schemeClr val="accent4"/>
                </a:solidFill>
                <a:latin typeface="微软雅黑"/>
                <a:ea typeface="微软雅黑"/>
              </a:rPr>
              <a:t>词频统计</a:t>
            </a:r>
            <a:r>
              <a:rPr lang="en-US" altLang="zh-CN" sz="3200" b="1" spc="300" dirty="0">
                <a:solidFill>
                  <a:schemeClr val="accent4"/>
                </a:solidFill>
                <a:latin typeface="微软雅黑"/>
                <a:ea typeface="微软雅黑"/>
              </a:rPr>
              <a:t>+GRU</a:t>
            </a:r>
            <a:endParaRPr lang="zh-CN" altLang="en-US" sz="3200" b="1" spc="300" dirty="0">
              <a:solidFill>
                <a:schemeClr val="accent4"/>
              </a:solidFill>
              <a:latin typeface="微软雅黑"/>
              <a:ea typeface="微软雅黑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402ECBC0-8F6C-9456-A394-7DCE73AD1B4E}"/>
              </a:ext>
            </a:extLst>
          </p:cNvPr>
          <p:cNvSpPr txBox="1"/>
          <p:nvPr/>
        </p:nvSpPr>
        <p:spPr>
          <a:xfrm>
            <a:off x="6747834" y="4456925"/>
            <a:ext cx="4266002" cy="5761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ct val="130000"/>
              </a:lnSpc>
              <a:defRPr sz="1400" spc="3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CN" sz="3200" b="1" dirty="0"/>
              <a:t>Macro F1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= 0.4554</a:t>
            </a:r>
            <a:endParaRPr lang="zh-CN" altLang="en-US" sz="3200" dirty="0">
              <a:solidFill>
                <a:srgbClr val="000000">
                  <a:lumMod val="85000"/>
                  <a:lumOff val="15000"/>
                </a:srgbClr>
              </a:solidFill>
              <a:latin typeface="微软雅黑"/>
              <a:ea typeface="微软雅黑"/>
            </a:endParaRPr>
          </a:p>
        </p:txBody>
      </p:sp>
      <p:sp>
        <p:nvSpPr>
          <p:cNvPr id="41" name="文本框 39">
            <a:extLst>
              <a:ext uri="{FF2B5EF4-FFF2-40B4-BE49-F238E27FC236}">
                <a16:creationId xmlns:a16="http://schemas.microsoft.com/office/drawing/2014/main" id="{9A171B90-CD82-CE4A-406E-5BCE8B6114D2}"/>
              </a:ext>
            </a:extLst>
          </p:cNvPr>
          <p:cNvSpPr txBox="1"/>
          <p:nvPr/>
        </p:nvSpPr>
        <p:spPr>
          <a:xfrm>
            <a:off x="1390601" y="4575442"/>
            <a:ext cx="4253972" cy="5761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ct val="130000"/>
              </a:lnSpc>
              <a:defRPr sz="1400" spc="3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CN" sz="3200" b="1" dirty="0"/>
              <a:t>Macro F1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=0.4021</a:t>
            </a:r>
            <a:r>
              <a:rPr lang="zh-CN" altLang="en-US" sz="3200" b="1" dirty="0"/>
              <a:t> </a:t>
            </a:r>
            <a:endParaRPr lang="zh-CN" altLang="en-US" sz="3200" dirty="0">
              <a:solidFill>
                <a:srgbClr val="000000">
                  <a:lumMod val="85000"/>
                  <a:lumOff val="15000"/>
                </a:srgbClr>
              </a:solidFill>
              <a:latin typeface="微软雅黑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883272053"/>
      </p:ext>
    </p:extLst>
  </p:cSld>
  <p:clrMapOvr>
    <a:masterClrMapping/>
  </p:clrMapOvr>
  <p:transition spd="med">
    <p:pull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687AA782-7166-43F9-962E-E8A84B1934A0}"/>
              </a:ext>
            </a:extLst>
          </p:cNvPr>
          <p:cNvSpPr txBox="1"/>
          <p:nvPr/>
        </p:nvSpPr>
        <p:spPr>
          <a:xfrm>
            <a:off x="1458412" y="2105561"/>
            <a:ext cx="2646878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600" b="1" spc="300" dirty="0">
                <a:gradFill>
                  <a:gsLst>
                    <a:gs pos="0">
                      <a:schemeClr val="accent1"/>
                    </a:gs>
                    <a:gs pos="90000">
                      <a:schemeClr val="accent1">
                        <a:alpha val="0"/>
                      </a:schemeClr>
                    </a:gs>
                  </a:gsLst>
                  <a:lin ang="5400000" scaled="1"/>
                </a:gradFill>
              </a:rPr>
              <a:t>05</a:t>
            </a:r>
            <a:endParaRPr lang="zh-CN" altLang="en-US" sz="16600" b="1" spc="300" dirty="0">
              <a:gradFill>
                <a:gsLst>
                  <a:gs pos="0">
                    <a:schemeClr val="accent1"/>
                  </a:gs>
                  <a:gs pos="90000">
                    <a:schemeClr val="accent1">
                      <a:alpha val="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646537D-7E47-4B9F-B532-AD200E213B24}"/>
              </a:ext>
            </a:extLst>
          </p:cNvPr>
          <p:cNvSpPr txBox="1"/>
          <p:nvPr/>
        </p:nvSpPr>
        <p:spPr>
          <a:xfrm>
            <a:off x="5550367" y="2400894"/>
            <a:ext cx="25442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spc="600" dirty="0"/>
              <a:t>项目总结</a:t>
            </a: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1B6F541E-B87E-4A95-B60E-7035BF308E17}"/>
              </a:ext>
            </a:extLst>
          </p:cNvPr>
          <p:cNvCxnSpPr/>
          <p:nvPr/>
        </p:nvCxnSpPr>
        <p:spPr>
          <a:xfrm>
            <a:off x="4728480" y="2143125"/>
            <a:ext cx="0" cy="257175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>
            <a:extLst>
              <a:ext uri="{FF2B5EF4-FFF2-40B4-BE49-F238E27FC236}">
                <a16:creationId xmlns:a16="http://schemas.microsoft.com/office/drawing/2014/main" id="{4F12246C-75E2-4D58-B0D6-1A4AE1F1978B}"/>
              </a:ext>
            </a:extLst>
          </p:cNvPr>
          <p:cNvSpPr/>
          <p:nvPr/>
        </p:nvSpPr>
        <p:spPr>
          <a:xfrm>
            <a:off x="5669549" y="3432579"/>
            <a:ext cx="720000" cy="101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1E414B75-D140-4E03-B375-68221EAF31A8}"/>
              </a:ext>
            </a:extLst>
          </p:cNvPr>
          <p:cNvGrpSpPr/>
          <p:nvPr/>
        </p:nvGrpSpPr>
        <p:grpSpPr>
          <a:xfrm>
            <a:off x="10467218" y="5850000"/>
            <a:ext cx="1052654" cy="108000"/>
            <a:chOff x="10467218" y="6126091"/>
            <a:chExt cx="1052654" cy="108000"/>
          </a:xfrm>
        </p:grpSpPr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17E4DDC7-34C2-496A-97C5-F07625B414E9}"/>
                </a:ext>
              </a:extLst>
            </p:cNvPr>
            <p:cNvSpPr/>
            <p:nvPr/>
          </p:nvSpPr>
          <p:spPr>
            <a:xfrm>
              <a:off x="10467218" y="6126091"/>
              <a:ext cx="108000" cy="108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F74E0525-26E5-4FB4-B7CA-7CD73815E2D5}"/>
                </a:ext>
              </a:extLst>
            </p:cNvPr>
            <p:cNvSpPr/>
            <p:nvPr/>
          </p:nvSpPr>
          <p:spPr>
            <a:xfrm>
              <a:off x="10703381" y="6126091"/>
              <a:ext cx="108000" cy="108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24BCF10B-2D83-4819-817B-BAA65A9EDDBB}"/>
                </a:ext>
              </a:extLst>
            </p:cNvPr>
            <p:cNvSpPr/>
            <p:nvPr/>
          </p:nvSpPr>
          <p:spPr>
            <a:xfrm>
              <a:off x="10939545" y="6126091"/>
              <a:ext cx="108000" cy="108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6A975992-8959-442A-AAC2-9788D0960105}"/>
                </a:ext>
              </a:extLst>
            </p:cNvPr>
            <p:cNvSpPr/>
            <p:nvPr/>
          </p:nvSpPr>
          <p:spPr>
            <a:xfrm>
              <a:off x="11175708" y="6126091"/>
              <a:ext cx="108000" cy="108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E09E7360-1DB3-4405-A41E-1E01C2FA1674}"/>
                </a:ext>
              </a:extLst>
            </p:cNvPr>
            <p:cNvSpPr/>
            <p:nvPr/>
          </p:nvSpPr>
          <p:spPr>
            <a:xfrm>
              <a:off x="11411872" y="6126091"/>
              <a:ext cx="108000" cy="10800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72403209"/>
      </p:ext>
    </p:extLst>
  </p:cSld>
  <p:clrMapOvr>
    <a:masterClrMapping/>
  </p:clrMapOvr>
  <p:transition spd="med">
    <p:pull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天池结果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8C79EC0-D462-481F-9866-68D3FD506255}"/>
              </a:ext>
            </a:extLst>
          </p:cNvPr>
          <p:cNvSpPr txBox="1"/>
          <p:nvPr/>
        </p:nvSpPr>
        <p:spPr>
          <a:xfrm>
            <a:off x="725013" y="2023473"/>
            <a:ext cx="2487168" cy="17697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zh-CN" altLang="en-US" sz="11500" spc="300" dirty="0">
                <a:solidFill>
                  <a:schemeClr val="accent4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“</a:t>
            </a: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89BC4564-A6B6-47A0-BC2C-A544562110F2}"/>
              </a:ext>
            </a:extLst>
          </p:cNvPr>
          <p:cNvCxnSpPr>
            <a:cxnSpLocks/>
          </p:cNvCxnSpPr>
          <p:nvPr/>
        </p:nvCxnSpPr>
        <p:spPr>
          <a:xfrm>
            <a:off x="3468913" y="1897299"/>
            <a:ext cx="69480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B3E85041-8A28-4238-BD0C-C2BC765136D2}"/>
              </a:ext>
            </a:extLst>
          </p:cNvPr>
          <p:cNvCxnSpPr/>
          <p:nvPr/>
        </p:nvCxnSpPr>
        <p:spPr>
          <a:xfrm>
            <a:off x="1782935" y="5319567"/>
            <a:ext cx="69480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39C1AE23-A621-4507-BCFA-2B567F6A8600}"/>
              </a:ext>
            </a:extLst>
          </p:cNvPr>
          <p:cNvSpPr txBox="1"/>
          <p:nvPr/>
        </p:nvSpPr>
        <p:spPr>
          <a:xfrm>
            <a:off x="10112546" y="4240329"/>
            <a:ext cx="1632320" cy="17697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zh-CN" sz="11500" spc="300" dirty="0">
                <a:solidFill>
                  <a:schemeClr val="accent4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”</a:t>
            </a:r>
            <a:endParaRPr lang="zh-CN" altLang="en-US" sz="11500" spc="300" dirty="0">
              <a:solidFill>
                <a:schemeClr val="accent4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200888B8-65B2-40C4-9C02-CC178AF32B3F}"/>
              </a:ext>
            </a:extLst>
          </p:cNvPr>
          <p:cNvSpPr txBox="1"/>
          <p:nvPr/>
        </p:nvSpPr>
        <p:spPr>
          <a:xfrm>
            <a:off x="2535936" y="2688174"/>
            <a:ext cx="7120128" cy="127323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3600" b="1" spc="300" dirty="0">
                <a:solidFill>
                  <a:schemeClr val="accent1"/>
                </a:solidFill>
                <a:latin typeface="+mn-ea"/>
              </a:rPr>
              <a:t>B</a:t>
            </a:r>
            <a:r>
              <a:rPr lang="zh-CN" altLang="en-US" sz="3600" b="1" spc="300" dirty="0">
                <a:solidFill>
                  <a:schemeClr val="accent1"/>
                </a:solidFill>
                <a:latin typeface="+mn-ea"/>
              </a:rPr>
              <a:t>榜单排名：</a:t>
            </a:r>
            <a:r>
              <a:rPr lang="en-US" altLang="zh-CN" sz="3600" b="1" spc="300" dirty="0">
                <a:solidFill>
                  <a:schemeClr val="accent1"/>
                </a:solidFill>
                <a:latin typeface="+mn-ea"/>
              </a:rPr>
              <a:t>81/1758</a:t>
            </a:r>
          </a:p>
          <a:p>
            <a:pPr algn="ctr">
              <a:lnSpc>
                <a:spcPct val="120000"/>
              </a:lnSpc>
            </a:pPr>
            <a:r>
              <a:rPr lang="zh-CN" altLang="en-US" sz="3600" b="1" spc="300" dirty="0">
                <a:solidFill>
                  <a:schemeClr val="accent1"/>
                </a:solidFill>
                <a:latin typeface="+mn-ea"/>
              </a:rPr>
              <a:t>复赛：</a:t>
            </a:r>
          </a:p>
        </p:txBody>
      </p:sp>
    </p:spTree>
    <p:extLst>
      <p:ext uri="{BB962C8B-B14F-4D97-AF65-F5344CB8AC3E}">
        <p14:creationId xmlns:p14="http://schemas.microsoft.com/office/powerpoint/2010/main" val="2379590207"/>
      </p:ext>
    </p:extLst>
  </p:cSld>
  <p:clrMapOvr>
    <a:masterClrMapping/>
  </p:clrMapOvr>
  <p:transition spd="med">
    <p:pull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>
            <a:extLst>
              <a:ext uri="{FF2B5EF4-FFF2-40B4-BE49-F238E27FC236}">
                <a16:creationId xmlns:a16="http://schemas.microsoft.com/office/drawing/2014/main" id="{F9399C7E-A646-423A-A81A-33CB60BD2B9B}"/>
              </a:ext>
            </a:extLst>
          </p:cNvPr>
          <p:cNvSpPr/>
          <p:nvPr/>
        </p:nvSpPr>
        <p:spPr>
          <a:xfrm>
            <a:off x="6083300" y="1333141"/>
            <a:ext cx="5435600" cy="4389376"/>
          </a:xfrm>
          <a:prstGeom prst="rect">
            <a:avLst/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不足与改进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639F7488-70A1-4EFE-B7FB-1D1F5A9136B3}"/>
              </a:ext>
            </a:extLst>
          </p:cNvPr>
          <p:cNvSpPr/>
          <p:nvPr/>
        </p:nvSpPr>
        <p:spPr>
          <a:xfrm>
            <a:off x="660400" y="1333141"/>
            <a:ext cx="5435600" cy="4389376"/>
          </a:xfrm>
          <a:prstGeom prst="rect">
            <a:avLst/>
          </a:prstGeom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等腰三角形 13">
            <a:extLst>
              <a:ext uri="{FF2B5EF4-FFF2-40B4-BE49-F238E27FC236}">
                <a16:creationId xmlns:a16="http://schemas.microsoft.com/office/drawing/2014/main" id="{D82B473C-24BC-4079-8D28-B96C26E2642F}"/>
              </a:ext>
            </a:extLst>
          </p:cNvPr>
          <p:cNvSpPr/>
          <p:nvPr/>
        </p:nvSpPr>
        <p:spPr>
          <a:xfrm rot="5400000">
            <a:off x="6051370" y="3430202"/>
            <a:ext cx="292707" cy="195138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ED280140-DC9E-4158-9141-E017629EDCEF}"/>
              </a:ext>
            </a:extLst>
          </p:cNvPr>
          <p:cNvSpPr txBox="1"/>
          <p:nvPr/>
        </p:nvSpPr>
        <p:spPr>
          <a:xfrm>
            <a:off x="6674790" y="1745927"/>
            <a:ext cx="2656114" cy="50552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800" b="1" spc="300" dirty="0">
                <a:solidFill>
                  <a:schemeClr val="accent4"/>
                </a:solidFill>
                <a:latin typeface="+mj-ea"/>
                <a:ea typeface="+mj-ea"/>
              </a:rPr>
              <a:t>改进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2BB74EDB-BD31-48DE-A282-2A8F1B1D8DBA}"/>
              </a:ext>
            </a:extLst>
          </p:cNvPr>
          <p:cNvSpPr txBox="1"/>
          <p:nvPr/>
        </p:nvSpPr>
        <p:spPr>
          <a:xfrm>
            <a:off x="6712890" y="2890713"/>
            <a:ext cx="4572000" cy="3241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b="1" spc="300" dirty="0">
                <a:solidFill>
                  <a:schemeClr val="accent4"/>
                </a:solidFill>
              </a:rPr>
              <a:t>1.</a:t>
            </a:r>
            <a:r>
              <a:rPr lang="zh-CN" altLang="en-CN" b="1" spc="300" dirty="0">
                <a:solidFill>
                  <a:schemeClr val="accent4"/>
                </a:solidFill>
              </a:rPr>
              <a:t>增加</a:t>
            </a:r>
            <a:r>
              <a:rPr lang="zh-CN" altLang="en-US" b="1" spc="300" dirty="0">
                <a:solidFill>
                  <a:schemeClr val="accent4"/>
                </a:solidFill>
              </a:rPr>
              <a:t>复赛数据</a:t>
            </a:r>
          </a:p>
        </p:txBody>
      </p: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058844B0-95A5-4EE9-93A4-81C5B7279E43}"/>
              </a:ext>
            </a:extLst>
          </p:cNvPr>
          <p:cNvCxnSpPr>
            <a:cxnSpLocks/>
          </p:cNvCxnSpPr>
          <p:nvPr/>
        </p:nvCxnSpPr>
        <p:spPr>
          <a:xfrm>
            <a:off x="6718439" y="2524184"/>
            <a:ext cx="559638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2A293663-D3EA-41D6-B7D2-3C1270AE30EF}"/>
              </a:ext>
            </a:extLst>
          </p:cNvPr>
          <p:cNvSpPr txBox="1"/>
          <p:nvPr/>
        </p:nvSpPr>
        <p:spPr>
          <a:xfrm>
            <a:off x="6691327" y="3297444"/>
            <a:ext cx="4572000" cy="6056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 eaLnBrk="1">
              <a:lnSpc>
                <a:spcPct val="130000"/>
              </a:lnSpc>
            </a:pPr>
            <a:r>
              <a:rPr lang="zh-CN" altLang="en-US" sz="1600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复赛提供了更多的特征数据，将附加的数据运用到项目中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ACFFC922-C1F3-419D-B1E7-D7E0BBB372A6}"/>
              </a:ext>
            </a:extLst>
          </p:cNvPr>
          <p:cNvSpPr txBox="1"/>
          <p:nvPr/>
        </p:nvSpPr>
        <p:spPr>
          <a:xfrm>
            <a:off x="1137295" y="1745927"/>
            <a:ext cx="2656114" cy="5055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800" b="1" spc="300" dirty="0">
                <a:solidFill>
                  <a:schemeClr val="bg1"/>
                </a:solidFill>
                <a:latin typeface="+mj-ea"/>
                <a:ea typeface="+mj-ea"/>
              </a:rPr>
              <a:t>不足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7EA7A3F5-CFFF-4208-B73C-4E1C3F9C5A16}"/>
              </a:ext>
            </a:extLst>
          </p:cNvPr>
          <p:cNvSpPr txBox="1"/>
          <p:nvPr/>
        </p:nvSpPr>
        <p:spPr>
          <a:xfrm>
            <a:off x="1137295" y="2890713"/>
            <a:ext cx="4572000" cy="32457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b="1" spc="300" dirty="0">
                <a:solidFill>
                  <a:schemeClr val="bg1"/>
                </a:solidFill>
              </a:rPr>
              <a:t>1.</a:t>
            </a:r>
            <a:r>
              <a:rPr lang="zh-CN" altLang="en-CN" b="1" spc="300" dirty="0">
                <a:solidFill>
                  <a:schemeClr val="bg1"/>
                </a:solidFill>
              </a:rPr>
              <a:t>提取的</a:t>
            </a:r>
            <a:r>
              <a:rPr lang="zh-CN" altLang="en-US" b="1" spc="300" dirty="0">
                <a:solidFill>
                  <a:schemeClr val="bg1"/>
                </a:solidFill>
              </a:rPr>
              <a:t>特征解释性不强</a:t>
            </a:r>
          </a:p>
        </p:txBody>
      </p: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B0702481-5665-4A69-8FB5-75A4186979DC}"/>
              </a:ext>
            </a:extLst>
          </p:cNvPr>
          <p:cNvCxnSpPr>
            <a:cxnSpLocks/>
          </p:cNvCxnSpPr>
          <p:nvPr/>
        </p:nvCxnSpPr>
        <p:spPr>
          <a:xfrm>
            <a:off x="1193644" y="2524184"/>
            <a:ext cx="559638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>
            <a:extLst>
              <a:ext uri="{FF2B5EF4-FFF2-40B4-BE49-F238E27FC236}">
                <a16:creationId xmlns:a16="http://schemas.microsoft.com/office/drawing/2014/main" id="{D5527BE9-EF01-4B40-B64F-26EC7A145FB4}"/>
              </a:ext>
            </a:extLst>
          </p:cNvPr>
          <p:cNvSpPr txBox="1"/>
          <p:nvPr/>
        </p:nvSpPr>
        <p:spPr>
          <a:xfrm>
            <a:off x="1137295" y="3297444"/>
            <a:ext cx="4572000" cy="6056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 eaLnBrk="1">
              <a:lnSpc>
                <a:spcPct val="130000"/>
              </a:lnSpc>
            </a:pPr>
            <a:r>
              <a:rPr lang="zh-CN" altLang="en-US" sz="1600" spc="300" dirty="0">
                <a:solidFill>
                  <a:schemeClr val="bg1"/>
                </a:solidFill>
              </a:rPr>
              <a:t>使用单个单词作为特征，没有很强的可解释性，后续对</a:t>
            </a:r>
            <a:r>
              <a:rPr lang="en-US" altLang="zh-CN" sz="1600" spc="300" dirty="0">
                <a:solidFill>
                  <a:schemeClr val="bg1"/>
                </a:solidFill>
              </a:rPr>
              <a:t>SEL</a:t>
            </a:r>
            <a:r>
              <a:rPr lang="zh-CN" altLang="en-US" sz="1600" spc="300" dirty="0">
                <a:solidFill>
                  <a:schemeClr val="bg1"/>
                </a:solidFill>
              </a:rPr>
              <a:t>日志进行理解改进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2BB74EDB-BD31-48DE-A282-2A8F1B1D8DBA}"/>
              </a:ext>
            </a:extLst>
          </p:cNvPr>
          <p:cNvSpPr txBox="1"/>
          <p:nvPr/>
        </p:nvSpPr>
        <p:spPr>
          <a:xfrm>
            <a:off x="6712890" y="4206653"/>
            <a:ext cx="4572000" cy="3241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b="1" spc="300" dirty="0">
                <a:solidFill>
                  <a:schemeClr val="accent4"/>
                </a:solidFill>
              </a:rPr>
              <a:t>2.</a:t>
            </a:r>
            <a:r>
              <a:rPr lang="zh-CN" altLang="en-CN" b="1" spc="300" dirty="0">
                <a:solidFill>
                  <a:schemeClr val="accent4"/>
                </a:solidFill>
              </a:rPr>
              <a:t>尝试</a:t>
            </a:r>
            <a:r>
              <a:rPr lang="zh-CN" altLang="en-US" b="1" spc="300" dirty="0">
                <a:solidFill>
                  <a:schemeClr val="accent4"/>
                </a:solidFill>
              </a:rPr>
              <a:t>端到端文本分类网络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2A293663-D3EA-41D6-B7D2-3C1270AE30EF}"/>
              </a:ext>
            </a:extLst>
          </p:cNvPr>
          <p:cNvSpPr txBox="1"/>
          <p:nvPr/>
        </p:nvSpPr>
        <p:spPr>
          <a:xfrm>
            <a:off x="6691327" y="4613384"/>
            <a:ext cx="4572000" cy="9257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 eaLnBrk="1">
              <a:lnSpc>
                <a:spcPct val="130000"/>
              </a:lnSpc>
            </a:pPr>
            <a:r>
              <a:rPr lang="zh-CN" altLang="en-US" sz="1600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之前的方法可以分为特征提取，模型训练两部分，尝试使用端到端方式，直接对文本特征进行分类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7EA7A3F5-CFFF-4208-B73C-4E1C3F9C5A16}"/>
              </a:ext>
            </a:extLst>
          </p:cNvPr>
          <p:cNvSpPr txBox="1"/>
          <p:nvPr/>
        </p:nvSpPr>
        <p:spPr>
          <a:xfrm>
            <a:off x="1137295" y="4206653"/>
            <a:ext cx="4572000" cy="32457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b="1" spc="300" dirty="0">
                <a:solidFill>
                  <a:schemeClr val="bg1"/>
                </a:solidFill>
              </a:rPr>
              <a:t>2.</a:t>
            </a:r>
            <a:r>
              <a:rPr lang="zh-CN" altLang="en-CN" b="1" spc="300" dirty="0">
                <a:solidFill>
                  <a:schemeClr val="bg1"/>
                </a:solidFill>
              </a:rPr>
              <a:t>网络</a:t>
            </a:r>
            <a:r>
              <a:rPr lang="zh-CN" altLang="en-US" b="1" spc="300" dirty="0">
                <a:solidFill>
                  <a:schemeClr val="bg1"/>
                </a:solidFill>
              </a:rPr>
              <a:t>模型没有取得好的结果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D5527BE9-EF01-4B40-B64F-26EC7A145FB4}"/>
              </a:ext>
            </a:extLst>
          </p:cNvPr>
          <p:cNvSpPr txBox="1"/>
          <p:nvPr/>
        </p:nvSpPr>
        <p:spPr>
          <a:xfrm>
            <a:off x="1137295" y="4613384"/>
            <a:ext cx="4572000" cy="6056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 eaLnBrk="1">
              <a:lnSpc>
                <a:spcPct val="130000"/>
              </a:lnSpc>
            </a:pPr>
            <a:r>
              <a:rPr lang="zh-CN" altLang="en-US" sz="1600" spc="300" dirty="0">
                <a:solidFill>
                  <a:schemeClr val="bg1"/>
                </a:solidFill>
              </a:rPr>
              <a:t>尝试了使用神经网络模型，并没有深入的研究</a:t>
            </a:r>
          </a:p>
        </p:txBody>
      </p:sp>
    </p:spTree>
    <p:extLst>
      <p:ext uri="{BB962C8B-B14F-4D97-AF65-F5344CB8AC3E}">
        <p14:creationId xmlns:p14="http://schemas.microsoft.com/office/powerpoint/2010/main" val="2738449318"/>
      </p:ext>
    </p:extLst>
  </p:cSld>
  <p:clrMapOvr>
    <a:masterClrMapping/>
  </p:clrMapOvr>
  <p:transition spd="med">
    <p:pull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 amt="31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心得体会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847090" y="2002084"/>
            <a:ext cx="10497820" cy="3139321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cs"/>
            </a:endParaRPr>
          </a:p>
          <a:p>
            <a:pPr marL="285750" marR="0" lvl="0" indent="-28575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rPr>
              <a:t>本次对大规模日志的故障诊断分析，我们小组从最前端的日志数据处理开始，之后讨论试验了不同的探索性分析，并数据化了各种因素与错误类型之间的关系。在此基础上，进行了以单词为测量基础的两种特征构建，在算法上经过讨论使用了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rPr>
              <a:t>CatBoost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rPr>
              <a:t>算法和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rPr>
              <a:t>GRU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rPr>
              <a:t>算法，通过训练最终取得了良好的效果。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rPr>
              <a:t>本次实验提高了我们对处理海量数据的能力，增进了我们对抽象化的算法具象为处理实际数据的认识，加深了我们每个人在团队工作交流中的自我认知，在此次作业完成过程中大家受益匪浅！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rPr>
              <a:t>	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rPr>
              <a:t>	</a:t>
            </a:r>
          </a:p>
        </p:txBody>
      </p:sp>
    </p:spTree>
  </p:cSld>
  <p:clrMapOvr>
    <a:masterClrMapping/>
  </p:clrMapOvr>
  <p:transition spd="med">
    <p:pull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人员分工</a:t>
            </a:r>
          </a:p>
        </p:txBody>
      </p:sp>
      <p:sp>
        <p:nvSpPr>
          <p:cNvPr id="32" name="矩形 31"/>
          <p:cNvSpPr/>
          <p:nvPr/>
        </p:nvSpPr>
        <p:spPr>
          <a:xfrm>
            <a:off x="1500505" y="1649095"/>
            <a:ext cx="4525010" cy="1819275"/>
          </a:xfrm>
          <a:prstGeom prst="rect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1501140" y="3598545"/>
            <a:ext cx="4524375" cy="1561465"/>
          </a:xfrm>
          <a:prstGeom prst="rect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6182360" y="1649730"/>
            <a:ext cx="4156710" cy="1818640"/>
          </a:xfrm>
          <a:prstGeom prst="rect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6182360" y="3598545"/>
            <a:ext cx="4156710" cy="1561465"/>
          </a:xfrm>
          <a:prstGeom prst="rect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1723390" y="2065638"/>
            <a:ext cx="4079240" cy="10852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ct val="130000"/>
              </a:lnSpc>
              <a:defRPr sz="1400" spc="3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2000" b="1" dirty="0">
                <a:solidFill>
                  <a:schemeClr val="tx1"/>
                </a:solidFill>
                <a:latin typeface="+mn-lt"/>
                <a:ea typeface="+mn-ea"/>
                <a:sym typeface="+mn-ea"/>
              </a:rPr>
              <a:t>郭镇远 项目组长</a:t>
            </a:r>
            <a:endParaRPr lang="en-US" altLang="zh-CN" sz="2000" b="1" dirty="0">
              <a:solidFill>
                <a:schemeClr val="tx1"/>
              </a:solidFill>
              <a:latin typeface="+mn-lt"/>
              <a:ea typeface="+mn-ea"/>
              <a:sym typeface="+mn-ea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1800" dirty="0">
                <a:solidFill>
                  <a:schemeClr val="tx1"/>
                </a:solidFill>
                <a:latin typeface="+mn-lt"/>
                <a:ea typeface="+mn-ea"/>
                <a:sym typeface="+mn-ea"/>
              </a:rPr>
              <a:t>负责</a:t>
            </a:r>
            <a:r>
              <a:rPr lang="en-US" altLang="zh-CN" sz="1800" dirty="0">
                <a:solidFill>
                  <a:schemeClr val="tx1"/>
                </a:solidFill>
                <a:latin typeface="+mn-lt"/>
                <a:ea typeface="+mn-ea"/>
                <a:sym typeface="+mn-ea"/>
              </a:rPr>
              <a:t>CatBoost</a:t>
            </a:r>
            <a:r>
              <a:rPr lang="zh-CN" altLang="en-US" sz="1800" dirty="0">
                <a:solidFill>
                  <a:schemeClr val="tx1"/>
                </a:solidFill>
                <a:latin typeface="+mn-lt"/>
                <a:ea typeface="+mn-ea"/>
                <a:sym typeface="+mn-ea"/>
              </a:rPr>
              <a:t>部分的算法实现和实验结果，以及人员工作分配</a:t>
            </a:r>
          </a:p>
        </p:txBody>
      </p:sp>
      <p:sp>
        <p:nvSpPr>
          <p:cNvPr id="41" name="文本框 40"/>
          <p:cNvSpPr txBox="1"/>
          <p:nvPr/>
        </p:nvSpPr>
        <p:spPr>
          <a:xfrm>
            <a:off x="1761172" y="3826479"/>
            <a:ext cx="4041458" cy="10852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ct val="130000"/>
              </a:lnSpc>
              <a:defRPr sz="1400" spc="3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2000" b="1" dirty="0">
                <a:solidFill>
                  <a:schemeClr val="tx1"/>
                </a:solidFill>
                <a:latin typeface="+mn-lt"/>
                <a:ea typeface="+mn-ea"/>
                <a:sym typeface="+mn-ea"/>
              </a:rPr>
              <a:t>陈紫涵</a:t>
            </a:r>
            <a:endParaRPr lang="en-US" altLang="zh-CN" sz="2000" b="1" dirty="0">
              <a:solidFill>
                <a:schemeClr val="tx1"/>
              </a:solidFill>
              <a:latin typeface="+mn-lt"/>
              <a:ea typeface="+mn-ea"/>
              <a:sym typeface="+mn-ea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1800" dirty="0">
                <a:solidFill>
                  <a:schemeClr val="tx1"/>
                </a:solidFill>
                <a:latin typeface="+mn-lt"/>
                <a:ea typeface="+mn-ea"/>
                <a:sym typeface="+mn-ea"/>
              </a:rPr>
              <a:t>负责项目背景调查，算法等资料的准备，并做了数据描述工作</a:t>
            </a:r>
            <a:endParaRPr lang="zh-CN" altLang="en-US" sz="1800" dirty="0">
              <a:solidFill>
                <a:srgbClr val="000000">
                  <a:lumMod val="85000"/>
                  <a:lumOff val="1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6478270" y="2016115"/>
            <a:ext cx="3564890" cy="10852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ct val="130000"/>
              </a:lnSpc>
              <a:defRPr sz="1400" spc="3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2000" b="1" dirty="0">
                <a:solidFill>
                  <a:schemeClr val="tx1"/>
                </a:solidFill>
                <a:latin typeface="+mn-lt"/>
                <a:ea typeface="+mn-ea"/>
                <a:sym typeface="+mn-ea"/>
              </a:rPr>
              <a:t>王昊</a:t>
            </a:r>
            <a:endParaRPr lang="en-US" altLang="zh-CN" sz="2000" b="1" dirty="0">
              <a:solidFill>
                <a:schemeClr val="tx1"/>
              </a:solidFill>
              <a:latin typeface="+mn-lt"/>
              <a:ea typeface="+mn-ea"/>
              <a:sym typeface="+mn-ea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1800" dirty="0">
                <a:solidFill>
                  <a:schemeClr val="tx1"/>
                </a:solidFill>
                <a:latin typeface="+mn-lt"/>
                <a:ea typeface="+mn-ea"/>
                <a:sym typeface="+mn-ea"/>
              </a:rPr>
              <a:t>负责项目</a:t>
            </a:r>
            <a:r>
              <a:rPr lang="en-US" altLang="zh-CN" sz="1800" dirty="0">
                <a:solidFill>
                  <a:schemeClr val="tx1"/>
                </a:solidFill>
                <a:latin typeface="+mn-lt"/>
                <a:ea typeface="+mn-ea"/>
                <a:sym typeface="+mn-ea"/>
              </a:rPr>
              <a:t>GRU</a:t>
            </a:r>
            <a:r>
              <a:rPr lang="zh-CN" altLang="en-US" sz="1800" dirty="0">
                <a:solidFill>
                  <a:schemeClr val="tx1"/>
                </a:solidFill>
                <a:latin typeface="+mn-lt"/>
                <a:ea typeface="+mn-ea"/>
                <a:sym typeface="+mn-ea"/>
              </a:rPr>
              <a:t>部分的算法实现和实验结果分析</a:t>
            </a:r>
          </a:p>
        </p:txBody>
      </p:sp>
      <p:sp>
        <p:nvSpPr>
          <p:cNvPr id="43" name="文本框 42"/>
          <p:cNvSpPr txBox="1"/>
          <p:nvPr/>
        </p:nvSpPr>
        <p:spPr>
          <a:xfrm>
            <a:off x="6444932" y="3826479"/>
            <a:ext cx="3631565" cy="10852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ct val="130000"/>
              </a:lnSpc>
              <a:defRPr sz="1400" spc="3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2000" b="1" dirty="0">
                <a:solidFill>
                  <a:schemeClr val="tx1"/>
                </a:solidFill>
                <a:latin typeface="+mn-lt"/>
                <a:ea typeface="+mn-ea"/>
                <a:sym typeface="+mn-ea"/>
              </a:rPr>
              <a:t>桑子玉</a:t>
            </a:r>
            <a:endParaRPr lang="en-US" altLang="zh-CN" sz="2000" b="1" dirty="0">
              <a:solidFill>
                <a:schemeClr val="tx1"/>
              </a:solidFill>
              <a:latin typeface="+mn-lt"/>
              <a:ea typeface="+mn-ea"/>
              <a:sym typeface="+mn-ea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1800" dirty="0">
                <a:solidFill>
                  <a:schemeClr val="tx1"/>
                </a:solidFill>
                <a:latin typeface="+mn-lt"/>
                <a:ea typeface="+mn-ea"/>
                <a:sym typeface="+mn-ea"/>
              </a:rPr>
              <a:t>负责项目总结，数据处理及文档整理</a:t>
            </a:r>
          </a:p>
        </p:txBody>
      </p:sp>
    </p:spTree>
  </p:cSld>
  <p:clrMapOvr>
    <a:masterClrMapping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相关背景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D6071237-C3EE-4688-8160-8EF44A8B0EF4}"/>
              </a:ext>
            </a:extLst>
          </p:cNvPr>
          <p:cNvSpPr/>
          <p:nvPr/>
        </p:nvSpPr>
        <p:spPr>
          <a:xfrm>
            <a:off x="1041400" y="1293252"/>
            <a:ext cx="10109200" cy="4356100"/>
          </a:xfrm>
          <a:prstGeom prst="rect">
            <a:avLst/>
          </a:prstGeom>
          <a:noFill/>
          <a:ln w="31750">
            <a:gradFill>
              <a:gsLst>
                <a:gs pos="1300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1C132B9-7816-40DF-A75A-76D084D56CCC}"/>
              </a:ext>
            </a:extLst>
          </p:cNvPr>
          <p:cNvSpPr txBox="1"/>
          <p:nvPr/>
        </p:nvSpPr>
        <p:spPr>
          <a:xfrm>
            <a:off x="234266" y="1103729"/>
            <a:ext cx="2487168" cy="255454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zh-CN" altLang="en-US" sz="16600" spc="300" dirty="0"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“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A5296328-ABAD-4B6D-8595-28952E950CFA}"/>
              </a:ext>
            </a:extLst>
          </p:cNvPr>
          <p:cNvSpPr txBox="1"/>
          <p:nvPr/>
        </p:nvSpPr>
        <p:spPr>
          <a:xfrm>
            <a:off x="2057399" y="2083248"/>
            <a:ext cx="8361947" cy="10027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3600" b="1" spc="300" dirty="0">
                <a:solidFill>
                  <a:schemeClr val="accent4"/>
                </a:solidFill>
                <a:latin typeface="+mn-ea"/>
              </a:rPr>
              <a:t>基于大规模日志的故障诊断</a:t>
            </a:r>
            <a:endParaRPr lang="en-US" altLang="zh-CN" sz="3600" b="1" spc="300" dirty="0">
              <a:solidFill>
                <a:schemeClr val="accent4"/>
              </a:solidFill>
              <a:latin typeface="+mn-ea"/>
            </a:endParaRPr>
          </a:p>
          <a:p>
            <a:pPr algn="ctr">
              <a:lnSpc>
                <a:spcPct val="120000"/>
              </a:lnSpc>
            </a:pPr>
            <a:r>
              <a:rPr lang="zh-CN" altLang="en-US" sz="2000" b="1" spc="300" dirty="0">
                <a:solidFill>
                  <a:schemeClr val="accent4"/>
                </a:solidFill>
                <a:latin typeface="+mn-ea"/>
              </a:rPr>
              <a:t>（第三届阿里云磐久智维算法大赛）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26D1F5-EEF6-FD0E-EEF2-E70804F622A3}"/>
              </a:ext>
            </a:extLst>
          </p:cNvPr>
          <p:cNvSpPr txBox="1"/>
          <p:nvPr/>
        </p:nvSpPr>
        <p:spPr>
          <a:xfrm>
            <a:off x="1696452" y="3378527"/>
            <a:ext cx="9252285" cy="17046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dirty="0"/>
              <a:t>在大规模</a:t>
            </a:r>
            <a:r>
              <a:rPr lang="en-US" dirty="0"/>
              <a:t>IT</a:t>
            </a:r>
            <a:r>
              <a:rPr lang="zh-CN" altLang="en-US" dirty="0"/>
              <a:t>设备、应用运维过程中，故障的发生无可避免，而</a:t>
            </a:r>
            <a:r>
              <a:rPr lang="zh-CN" altLang="en-US" b="1" dirty="0"/>
              <a:t>服务器日志数据</a:t>
            </a:r>
            <a:r>
              <a:rPr lang="zh-CN" altLang="en-US" dirty="0"/>
              <a:t>是技术人员对大规模设备排查根因的关键。而面对</a:t>
            </a:r>
            <a:r>
              <a:rPr lang="zh-CN" altLang="en-US" b="1" dirty="0"/>
              <a:t>大规模复杂无序的日志数据</a:t>
            </a:r>
            <a:r>
              <a:rPr lang="zh-CN" altLang="en-US" dirty="0"/>
              <a:t>，很难直接进行分析，得到可靠的结论。因此近年来围绕</a:t>
            </a:r>
            <a:r>
              <a:rPr lang="zh-CN" altLang="en-US" b="1" dirty="0"/>
              <a:t>日志分析</a:t>
            </a:r>
            <a:r>
              <a:rPr lang="zh-CN" altLang="en-US" dirty="0"/>
              <a:t>，涌现出了众多的先进技术，不断突破了技术瓶颈，为运维人员对日志的分析提供了可靠武器。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938024413"/>
      </p:ext>
    </p:extLst>
  </p:cSld>
  <p:clrMapOvr>
    <a:masterClrMapping/>
  </p:clrMapOvr>
  <p:transition spd="med">
    <p:pull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/>
          <p:cNvGrpSpPr/>
          <p:nvPr/>
        </p:nvGrpSpPr>
        <p:grpSpPr>
          <a:xfrm>
            <a:off x="5101601" y="4009504"/>
            <a:ext cx="1988798" cy="1988798"/>
            <a:chOff x="5101601" y="4009504"/>
            <a:chExt cx="1988798" cy="1988798"/>
          </a:xfrm>
        </p:grpSpPr>
        <p:pic>
          <p:nvPicPr>
            <p:cNvPr id="31" name="图片 3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101601" y="4009504"/>
              <a:ext cx="1988798" cy="1988798"/>
            </a:xfrm>
            <a:prstGeom prst="rect">
              <a:avLst/>
            </a:prstGeom>
          </p:spPr>
        </p:pic>
        <p:sp>
          <p:nvSpPr>
            <p:cNvPr id="30" name="椭圆 29">
              <a:extLst>
                <a:ext uri="{FF2B5EF4-FFF2-40B4-BE49-F238E27FC236}">
                  <a16:creationId xmlns:a16="http://schemas.microsoft.com/office/drawing/2014/main" id="{68617FD1-C488-41EE-98E2-508D6D39FFE1}"/>
                </a:ext>
              </a:extLst>
            </p:cNvPr>
            <p:cNvSpPr/>
            <p:nvPr/>
          </p:nvSpPr>
          <p:spPr>
            <a:xfrm>
              <a:off x="5271802" y="4538044"/>
              <a:ext cx="1616075" cy="931718"/>
            </a:xfrm>
            <a:prstGeom prst="ellipse">
              <a:avLst/>
            </a:prstGeom>
            <a:no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3600" b="1" dirty="0">
                  <a:solidFill>
                    <a:srgbClr val="E7D7B7"/>
                  </a:solidFill>
                  <a:effectLst>
                    <a:outerShdw blurRad="12700" dist="25400" dir="5400000" algn="t" rotWithShape="0">
                      <a:prstClr val="black">
                        <a:alpha val="40000"/>
                      </a:prstClr>
                    </a:outerShdw>
                  </a:effectLst>
                </a:rPr>
                <a:t>谢谢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40008342"/>
      </p:ext>
    </p:extLst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问题核心</a:t>
            </a:r>
          </a:p>
        </p:txBody>
      </p:sp>
      <p:sp>
        <p:nvSpPr>
          <p:cNvPr id="12" name="半闭框 11">
            <a:extLst>
              <a:ext uri="{FF2B5EF4-FFF2-40B4-BE49-F238E27FC236}">
                <a16:creationId xmlns:a16="http://schemas.microsoft.com/office/drawing/2014/main" id="{0D90A06A-B605-4CDB-9B13-1BB6C4658928}"/>
              </a:ext>
            </a:extLst>
          </p:cNvPr>
          <p:cNvSpPr/>
          <p:nvPr/>
        </p:nvSpPr>
        <p:spPr>
          <a:xfrm>
            <a:off x="1600816" y="2552060"/>
            <a:ext cx="480646" cy="480646"/>
          </a:xfrm>
          <a:prstGeom prst="halfFrame">
            <a:avLst>
              <a:gd name="adj1" fmla="val 17948"/>
              <a:gd name="adj2" fmla="val 17949"/>
            </a:avLst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3" name="半闭框 12">
            <a:extLst>
              <a:ext uri="{FF2B5EF4-FFF2-40B4-BE49-F238E27FC236}">
                <a16:creationId xmlns:a16="http://schemas.microsoft.com/office/drawing/2014/main" id="{F77F212D-4F59-4957-9187-E73A42BE8E9D}"/>
              </a:ext>
            </a:extLst>
          </p:cNvPr>
          <p:cNvSpPr/>
          <p:nvPr/>
        </p:nvSpPr>
        <p:spPr>
          <a:xfrm flipH="1" flipV="1">
            <a:off x="10277597" y="3825294"/>
            <a:ext cx="480646" cy="480646"/>
          </a:xfrm>
          <a:prstGeom prst="halfFrame">
            <a:avLst>
              <a:gd name="adj1" fmla="val 17948"/>
              <a:gd name="adj2" fmla="val 17949"/>
            </a:avLst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037CFF9-A525-4EAF-B3FE-037F2439DF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7352" y="235111"/>
            <a:ext cx="969798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3600" b="1" dirty="0">
                <a:solidFill>
                  <a:schemeClr val="bg1"/>
                </a:solidFill>
              </a:rPr>
              <a:t>1</a:t>
            </a:r>
            <a:endParaRPr lang="zh-CN" altLang="en-US" sz="3600" b="1" dirty="0">
              <a:solidFill>
                <a:schemeClr val="bg1"/>
              </a:solidFill>
            </a:endParaRPr>
          </a:p>
        </p:txBody>
      </p:sp>
      <p:sp>
        <p:nvSpPr>
          <p:cNvPr id="8" name="文本框 16">
            <a:extLst>
              <a:ext uri="{FF2B5EF4-FFF2-40B4-BE49-F238E27FC236}">
                <a16:creationId xmlns:a16="http://schemas.microsoft.com/office/drawing/2014/main" id="{A8A015C5-F195-CABD-020C-A7D02C82E415}"/>
              </a:ext>
            </a:extLst>
          </p:cNvPr>
          <p:cNvSpPr txBox="1"/>
          <p:nvPr/>
        </p:nvSpPr>
        <p:spPr>
          <a:xfrm>
            <a:off x="2081462" y="2792383"/>
            <a:ext cx="8361947" cy="127323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CN" sz="3600" b="1" spc="300" dirty="0">
                <a:solidFill>
                  <a:schemeClr val="accent4"/>
                </a:solidFill>
                <a:latin typeface="+mn-ea"/>
              </a:rPr>
              <a:t>根据</a:t>
            </a:r>
            <a:r>
              <a:rPr lang="zh-CN" altLang="en-US" sz="3600" b="1" spc="300" dirty="0">
                <a:solidFill>
                  <a:schemeClr val="accent4"/>
                </a:solidFill>
                <a:latin typeface="+mn-ea"/>
              </a:rPr>
              <a:t>服务器产生的日志内容和服务器类型判断发生了什么故障</a:t>
            </a:r>
            <a:endParaRPr lang="zh-CN" altLang="en-US" sz="2000" b="1" spc="300" dirty="0">
              <a:solidFill>
                <a:schemeClr val="accent4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13203642"/>
      </p:ext>
    </p:extLst>
  </p:cSld>
  <p:clrMapOvr>
    <a:masterClrMapping/>
  </p:clrMapOvr>
  <p:transition spd="med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数据描述</a:t>
            </a:r>
          </a:p>
        </p:txBody>
      </p:sp>
      <p:sp>
        <p:nvSpPr>
          <p:cNvPr id="11" name="内容占位符 1">
            <a:extLst>
              <a:ext uri="{FF2B5EF4-FFF2-40B4-BE49-F238E27FC236}">
                <a16:creationId xmlns:a16="http://schemas.microsoft.com/office/drawing/2014/main" id="{9220699B-30D4-4073-91F7-02313840C09E}"/>
              </a:ext>
            </a:extLst>
          </p:cNvPr>
          <p:cNvSpPr txBox="1">
            <a:spLocks/>
          </p:cNvSpPr>
          <p:nvPr/>
        </p:nvSpPr>
        <p:spPr>
          <a:xfrm>
            <a:off x="1299829" y="1701035"/>
            <a:ext cx="10122598" cy="148485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None/>
              <a:defRPr/>
            </a:pPr>
            <a:endParaRPr lang="zh-CN" altLang="en-US" dirty="0">
              <a:solidFill>
                <a:srgbClr val="333333"/>
              </a:solidFill>
              <a:latin typeface="微软雅黑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037CFF9-A525-4EAF-B3FE-037F2439DF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7352" y="235111"/>
            <a:ext cx="969798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3600" b="1" dirty="0">
                <a:solidFill>
                  <a:schemeClr val="bg1"/>
                </a:solidFill>
              </a:rPr>
              <a:t>2</a:t>
            </a:r>
            <a:endParaRPr lang="zh-CN" altLang="en-US" sz="3600" b="1" dirty="0">
              <a:solidFill>
                <a:schemeClr val="bg1"/>
              </a:solidFill>
            </a:endParaRPr>
          </a:p>
        </p:txBody>
      </p:sp>
      <p:graphicFrame>
        <p:nvGraphicFramePr>
          <p:cNvPr id="3" name="表格 3">
            <a:extLst>
              <a:ext uri="{FF2B5EF4-FFF2-40B4-BE49-F238E27FC236}">
                <a16:creationId xmlns:a16="http://schemas.microsoft.com/office/drawing/2014/main" id="{EDC383BA-B410-48F1-89C3-9AE9D4F6DC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0350667"/>
              </p:ext>
            </p:extLst>
          </p:nvPr>
        </p:nvGraphicFramePr>
        <p:xfrm>
          <a:off x="3294428" y="1331686"/>
          <a:ext cx="8127999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3440302343"/>
                    </a:ext>
                  </a:extLst>
                </a:gridCol>
                <a:gridCol w="2160822">
                  <a:extLst>
                    <a:ext uri="{9D8B030D-6E8A-4147-A177-3AD203B41FA5}">
                      <a16:colId xmlns:a16="http://schemas.microsoft.com/office/drawing/2014/main" val="1257864152"/>
                    </a:ext>
                  </a:extLst>
                </a:gridCol>
                <a:gridCol w="3257844">
                  <a:extLst>
                    <a:ext uri="{9D8B030D-6E8A-4147-A177-3AD203B41FA5}">
                      <a16:colId xmlns:a16="http://schemas.microsoft.com/office/drawing/2014/main" val="21715143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dirty="0">
                          <a:effectLst/>
                        </a:rPr>
                        <a:t>Field</a:t>
                      </a:r>
                    </a:p>
                  </a:txBody>
                  <a:tcPr marL="38100" marR="38100" marT="28575" marB="2857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>
                          <a:effectLst/>
                        </a:rPr>
                        <a:t>Type</a:t>
                      </a:r>
                      <a:endParaRPr lang="en-US" sz="2000" b="1" i="0" dirty="0">
                        <a:effectLst/>
                      </a:endParaRPr>
                    </a:p>
                  </a:txBody>
                  <a:tcPr marL="38100" marR="38100" marT="28575" marB="2857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dirty="0">
                          <a:effectLst/>
                        </a:rPr>
                        <a:t>Description</a:t>
                      </a:r>
                    </a:p>
                  </a:txBody>
                  <a:tcPr marL="38100" marR="38100" marT="28575" marB="28575" anchor="ctr"/>
                </a:tc>
                <a:extLst>
                  <a:ext uri="{0D108BD9-81ED-4DB2-BD59-A6C34878D82A}">
                    <a16:rowId xmlns:a16="http://schemas.microsoft.com/office/drawing/2014/main" val="38169418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err="1">
                          <a:effectLst/>
                        </a:rPr>
                        <a:t>sn</a:t>
                      </a:r>
                      <a:endParaRPr lang="en-US" sz="2000" b="0" dirty="0">
                        <a:effectLst/>
                      </a:endParaRPr>
                    </a:p>
                  </a:txBody>
                  <a:tcPr marL="38100" marR="38100" marT="28575" marB="2857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effectLst/>
                        </a:rPr>
                        <a:t>string</a:t>
                      </a:r>
                    </a:p>
                  </a:txBody>
                  <a:tcPr marL="38100" marR="38100" marT="28575" marB="2857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effectLst/>
                        </a:rPr>
                        <a:t>server serial number</a:t>
                      </a:r>
                    </a:p>
                  </a:txBody>
                  <a:tcPr marL="38100" marR="38100" marT="28575" marB="28575" anchor="ctr"/>
                </a:tc>
                <a:extLst>
                  <a:ext uri="{0D108BD9-81ED-4DB2-BD59-A6C34878D82A}">
                    <a16:rowId xmlns:a16="http://schemas.microsoft.com/office/drawing/2014/main" val="6150978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effectLst/>
                        </a:rPr>
                        <a:t>time</a:t>
                      </a:r>
                    </a:p>
                  </a:txBody>
                  <a:tcPr marL="38100" marR="38100" marT="28575" marB="2857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effectLst/>
                        </a:rPr>
                        <a:t>string</a:t>
                      </a:r>
                    </a:p>
                  </a:txBody>
                  <a:tcPr marL="38100" marR="38100" marT="28575" marB="2857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>
                          <a:effectLst/>
                        </a:rPr>
                        <a:t>log reported time</a:t>
                      </a:r>
                    </a:p>
                  </a:txBody>
                  <a:tcPr marL="38100" marR="38100" marT="28575" marB="28575" anchor="ctr"/>
                </a:tc>
                <a:extLst>
                  <a:ext uri="{0D108BD9-81ED-4DB2-BD59-A6C34878D82A}">
                    <a16:rowId xmlns:a16="http://schemas.microsoft.com/office/drawing/2014/main" val="13562166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>
                          <a:effectLst/>
                        </a:rPr>
                        <a:t>msg</a:t>
                      </a:r>
                      <a:endParaRPr lang="en-US" sz="2000" b="0" dirty="0">
                        <a:effectLst/>
                      </a:endParaRPr>
                    </a:p>
                  </a:txBody>
                  <a:tcPr marL="38100" marR="38100" marT="28575" marB="2857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>
                          <a:effectLst/>
                        </a:rPr>
                        <a:t>string</a:t>
                      </a:r>
                      <a:endParaRPr lang="en-US" sz="2000" b="0" dirty="0">
                        <a:effectLst/>
                      </a:endParaRPr>
                    </a:p>
                  </a:txBody>
                  <a:tcPr marL="38100" marR="38100" marT="28575" marB="2857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effectLst/>
                        </a:rPr>
                        <a:t>log</a:t>
                      </a:r>
                    </a:p>
                  </a:txBody>
                  <a:tcPr marL="38100" marR="38100" marT="28575" marB="28575" anchor="ctr"/>
                </a:tc>
                <a:extLst>
                  <a:ext uri="{0D108BD9-81ED-4DB2-BD59-A6C34878D82A}">
                    <a16:rowId xmlns:a16="http://schemas.microsoft.com/office/drawing/2014/main" val="30142736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err="1">
                          <a:effectLst/>
                        </a:rPr>
                        <a:t>server_model</a:t>
                      </a:r>
                      <a:endParaRPr lang="en-US" sz="2000" b="0" dirty="0">
                        <a:effectLst/>
                      </a:endParaRPr>
                    </a:p>
                  </a:txBody>
                  <a:tcPr marL="38100" marR="38100" marT="28575" marB="2857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>
                          <a:effectLst/>
                        </a:rPr>
                        <a:t>string</a:t>
                      </a:r>
                      <a:endParaRPr lang="en-US" sz="2000" b="0" dirty="0">
                        <a:effectLst/>
                      </a:endParaRPr>
                    </a:p>
                  </a:txBody>
                  <a:tcPr marL="38100" marR="38100" marT="28575" marB="2857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effectLst/>
                        </a:rPr>
                        <a:t>server model</a:t>
                      </a:r>
                    </a:p>
                  </a:txBody>
                  <a:tcPr marL="38100" marR="38100" marT="28575" marB="28575" anchor="ctr"/>
                </a:tc>
                <a:extLst>
                  <a:ext uri="{0D108BD9-81ED-4DB2-BD59-A6C34878D82A}">
                    <a16:rowId xmlns:a16="http://schemas.microsoft.com/office/drawing/2014/main" val="1376490828"/>
                  </a:ext>
                </a:extLst>
              </a:tr>
            </a:tbl>
          </a:graphicData>
        </a:graphic>
      </p:graphicFrame>
      <p:graphicFrame>
        <p:nvGraphicFramePr>
          <p:cNvPr id="8" name="表格 3">
            <a:extLst>
              <a:ext uri="{FF2B5EF4-FFF2-40B4-BE49-F238E27FC236}">
                <a16:creationId xmlns:a16="http://schemas.microsoft.com/office/drawing/2014/main" id="{413B9A04-35C8-3350-C38F-293CEBEC9C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0574203"/>
              </p:ext>
            </p:extLst>
          </p:nvPr>
        </p:nvGraphicFramePr>
        <p:xfrm>
          <a:off x="3294428" y="3896636"/>
          <a:ext cx="8236095" cy="1881666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745365">
                  <a:extLst>
                    <a:ext uri="{9D8B030D-6E8A-4147-A177-3AD203B41FA5}">
                      <a16:colId xmlns:a16="http://schemas.microsoft.com/office/drawing/2014/main" val="3440302343"/>
                    </a:ext>
                  </a:extLst>
                </a:gridCol>
                <a:gridCol w="2189559">
                  <a:extLst>
                    <a:ext uri="{9D8B030D-6E8A-4147-A177-3AD203B41FA5}">
                      <a16:colId xmlns:a16="http://schemas.microsoft.com/office/drawing/2014/main" val="1257864152"/>
                    </a:ext>
                  </a:extLst>
                </a:gridCol>
                <a:gridCol w="3301171">
                  <a:extLst>
                    <a:ext uri="{9D8B030D-6E8A-4147-A177-3AD203B41FA5}">
                      <a16:colId xmlns:a16="http://schemas.microsoft.com/office/drawing/2014/main" val="2171514342"/>
                    </a:ext>
                  </a:extLst>
                </a:gridCol>
              </a:tblGrid>
              <a:tr h="375258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effectLst/>
                        </a:rPr>
                        <a:t>Field</a:t>
                      </a:r>
                      <a:endParaRPr lang="en-US" sz="2000" b="1" i="0" dirty="0">
                        <a:effectLst/>
                      </a:endParaRPr>
                    </a:p>
                  </a:txBody>
                  <a:tcPr marL="38100" marR="38100" marT="28575" marB="2857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>
                          <a:effectLst/>
                        </a:rPr>
                        <a:t>Type</a:t>
                      </a:r>
                      <a:endParaRPr lang="en-US" sz="2000" b="1" i="0">
                        <a:effectLst/>
                      </a:endParaRPr>
                    </a:p>
                  </a:txBody>
                  <a:tcPr marL="38100" marR="38100" marT="28575" marB="2857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>
                          <a:effectLst/>
                        </a:rPr>
                        <a:t>Description</a:t>
                      </a:r>
                      <a:endParaRPr lang="en-US" sz="2000" b="1" i="0">
                        <a:effectLst/>
                      </a:endParaRPr>
                    </a:p>
                  </a:txBody>
                  <a:tcPr marL="38100" marR="38100" marT="28575" marB="28575" anchor="ctr"/>
                </a:tc>
                <a:extLst>
                  <a:ext uri="{0D108BD9-81ED-4DB2-BD59-A6C34878D82A}">
                    <a16:rowId xmlns:a16="http://schemas.microsoft.com/office/drawing/2014/main" val="3816941888"/>
                  </a:ext>
                </a:extLst>
              </a:tr>
              <a:tr h="419829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err="1">
                          <a:effectLst/>
                        </a:rPr>
                        <a:t>sn</a:t>
                      </a:r>
                      <a:endParaRPr lang="en-US" sz="2000" b="0" dirty="0">
                        <a:effectLst/>
                      </a:endParaRPr>
                    </a:p>
                  </a:txBody>
                  <a:tcPr marL="38100" marR="38100" marT="28575" marB="2857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effectLst/>
                        </a:rPr>
                        <a:t>string</a:t>
                      </a:r>
                    </a:p>
                  </a:txBody>
                  <a:tcPr marL="38100" marR="38100" marT="28575" marB="2857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effectLst/>
                        </a:rPr>
                        <a:t>server serial number</a:t>
                      </a:r>
                    </a:p>
                  </a:txBody>
                  <a:tcPr marL="38100" marR="38100" marT="28575" marB="28575" anchor="ctr"/>
                </a:tc>
                <a:extLst>
                  <a:ext uri="{0D108BD9-81ED-4DB2-BD59-A6C34878D82A}">
                    <a16:rowId xmlns:a16="http://schemas.microsoft.com/office/drawing/2014/main" val="615097857"/>
                  </a:ext>
                </a:extLst>
              </a:tr>
              <a:tr h="419829">
                <a:tc>
                  <a:txBody>
                    <a:bodyPr/>
                    <a:lstStyle/>
                    <a:p>
                      <a:pPr algn="ctr"/>
                      <a:r>
                        <a:rPr lang="en-US" sz="2000" b="0">
                          <a:effectLst/>
                        </a:rPr>
                        <a:t>fault_time</a:t>
                      </a:r>
                    </a:p>
                  </a:txBody>
                  <a:tcPr marL="38100" marR="38100" marT="28575" marB="2857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effectLst/>
                        </a:rPr>
                        <a:t>string</a:t>
                      </a:r>
                    </a:p>
                  </a:txBody>
                  <a:tcPr marL="38100" marR="38100" marT="28575" marB="2857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effectLst/>
                        </a:rPr>
                        <a:t>fault time of server</a:t>
                      </a:r>
                    </a:p>
                  </a:txBody>
                  <a:tcPr marL="38100" marR="38100" marT="28575" marB="28575" anchor="ctr"/>
                </a:tc>
                <a:extLst>
                  <a:ext uri="{0D108BD9-81ED-4DB2-BD59-A6C34878D82A}">
                    <a16:rowId xmlns:a16="http://schemas.microsoft.com/office/drawing/2014/main" val="1356216615"/>
                  </a:ext>
                </a:extLst>
              </a:tr>
              <a:tr h="639286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effectLst/>
                        </a:rPr>
                        <a:t>label</a:t>
                      </a:r>
                    </a:p>
                  </a:txBody>
                  <a:tcPr marL="38100" marR="38100" marT="28575" marB="2857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effectLst/>
                        </a:rPr>
                        <a:t>int</a:t>
                      </a:r>
                    </a:p>
                  </a:txBody>
                  <a:tcPr marL="38100" marR="38100" marT="28575" marB="2857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effectLst/>
                        </a:rPr>
                        <a:t>failure label, 0,1,2,3 </a:t>
                      </a:r>
                    </a:p>
                    <a:p>
                      <a:pPr algn="ctr"/>
                      <a:r>
                        <a:rPr lang="zh-CN" altLang="en-US" sz="2000" b="0" dirty="0">
                          <a:effectLst/>
                        </a:rPr>
                        <a:t>四类故障</a:t>
                      </a:r>
                    </a:p>
                  </a:txBody>
                  <a:tcPr marL="38100" marR="38100" marT="28575" marB="28575" anchor="ctr"/>
                </a:tc>
                <a:extLst>
                  <a:ext uri="{0D108BD9-81ED-4DB2-BD59-A6C34878D82A}">
                    <a16:rowId xmlns:a16="http://schemas.microsoft.com/office/drawing/2014/main" val="3014273638"/>
                  </a:ext>
                </a:extLst>
              </a:tr>
            </a:tbl>
          </a:graphicData>
        </a:graphic>
      </p:graphicFrame>
      <p:sp>
        <p:nvSpPr>
          <p:cNvPr id="10" name="文本框 32">
            <a:extLst>
              <a:ext uri="{FF2B5EF4-FFF2-40B4-BE49-F238E27FC236}">
                <a16:creationId xmlns:a16="http://schemas.microsoft.com/office/drawing/2014/main" id="{FEB2F8DE-23F8-D47E-B08A-346CA94478C0}"/>
              </a:ext>
            </a:extLst>
          </p:cNvPr>
          <p:cNvSpPr txBox="1"/>
          <p:nvPr/>
        </p:nvSpPr>
        <p:spPr>
          <a:xfrm>
            <a:off x="-240591" y="1339211"/>
            <a:ext cx="3951512" cy="50552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CN" altLang="zh-CN" sz="2800" b="1" spc="300" dirty="0">
                <a:solidFill>
                  <a:schemeClr val="accent1"/>
                </a:solidFill>
                <a:latin typeface="+mj-ea"/>
                <a:ea typeface="+mj-ea"/>
              </a:rPr>
              <a:t>SEL</a:t>
            </a:r>
            <a:r>
              <a:rPr lang="zh-CN" altLang="en-CN" sz="2800" b="1" spc="300" dirty="0">
                <a:solidFill>
                  <a:schemeClr val="accent1"/>
                </a:solidFill>
                <a:latin typeface="+mj-ea"/>
                <a:ea typeface="+mj-ea"/>
              </a:rPr>
              <a:t>日志</a:t>
            </a:r>
            <a:r>
              <a:rPr lang="zh-CN" altLang="en-US" sz="2800" b="1" spc="300" dirty="0">
                <a:solidFill>
                  <a:schemeClr val="accent1"/>
                </a:solidFill>
                <a:latin typeface="+mj-ea"/>
                <a:ea typeface="+mj-ea"/>
              </a:rPr>
              <a:t>数据</a:t>
            </a:r>
          </a:p>
        </p:txBody>
      </p:sp>
      <p:sp>
        <p:nvSpPr>
          <p:cNvPr id="12" name="文本框 32">
            <a:extLst>
              <a:ext uri="{FF2B5EF4-FFF2-40B4-BE49-F238E27FC236}">
                <a16:creationId xmlns:a16="http://schemas.microsoft.com/office/drawing/2014/main" id="{C8714B88-6DD1-ED1C-483F-505B9E629882}"/>
              </a:ext>
            </a:extLst>
          </p:cNvPr>
          <p:cNvSpPr txBox="1"/>
          <p:nvPr/>
        </p:nvSpPr>
        <p:spPr>
          <a:xfrm>
            <a:off x="-240591" y="3790623"/>
            <a:ext cx="3951512" cy="50552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CN" sz="2800" b="1" spc="300" dirty="0">
                <a:solidFill>
                  <a:srgbClr val="A13F0B"/>
                </a:solidFill>
                <a:latin typeface="+mj-ea"/>
                <a:ea typeface="+mj-ea"/>
              </a:rPr>
              <a:t>训练标签</a:t>
            </a:r>
            <a:r>
              <a:rPr lang="zh-CN" altLang="en-US" sz="2800" b="1" spc="300" dirty="0">
                <a:solidFill>
                  <a:srgbClr val="A13F0B"/>
                </a:solidFill>
                <a:latin typeface="+mj-ea"/>
                <a:ea typeface="+mj-ea"/>
              </a:rPr>
              <a:t>数据</a:t>
            </a:r>
          </a:p>
        </p:txBody>
      </p:sp>
    </p:spTree>
    <p:extLst>
      <p:ext uri="{BB962C8B-B14F-4D97-AF65-F5344CB8AC3E}">
        <p14:creationId xmlns:p14="http://schemas.microsoft.com/office/powerpoint/2010/main" val="3352128090"/>
      </p:ext>
    </p:extLst>
  </p:cSld>
  <p:clrMapOvr>
    <a:masterClrMapping/>
  </p:clrMapOvr>
  <p:transition spd="med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687AA782-7166-43F9-962E-E8A84B1934A0}"/>
              </a:ext>
            </a:extLst>
          </p:cNvPr>
          <p:cNvSpPr txBox="1"/>
          <p:nvPr/>
        </p:nvSpPr>
        <p:spPr>
          <a:xfrm>
            <a:off x="1458412" y="2105561"/>
            <a:ext cx="2646878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600" b="1" spc="300" dirty="0">
                <a:gradFill>
                  <a:gsLst>
                    <a:gs pos="0">
                      <a:schemeClr val="accent1"/>
                    </a:gs>
                    <a:gs pos="90000">
                      <a:schemeClr val="accent1">
                        <a:alpha val="0"/>
                      </a:schemeClr>
                    </a:gs>
                  </a:gsLst>
                  <a:lin ang="5400000" scaled="1"/>
                </a:gradFill>
              </a:rPr>
              <a:t>02</a:t>
            </a:r>
            <a:endParaRPr lang="zh-CN" altLang="en-US" sz="16600" b="1" spc="300" dirty="0">
              <a:gradFill>
                <a:gsLst>
                  <a:gs pos="0">
                    <a:schemeClr val="accent1"/>
                  </a:gs>
                  <a:gs pos="90000">
                    <a:schemeClr val="accent1">
                      <a:alpha val="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646537D-7E47-4B9F-B532-AD200E213B24}"/>
              </a:ext>
            </a:extLst>
          </p:cNvPr>
          <p:cNvSpPr txBox="1"/>
          <p:nvPr/>
        </p:nvSpPr>
        <p:spPr>
          <a:xfrm>
            <a:off x="5550367" y="2400894"/>
            <a:ext cx="25442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spc="600" dirty="0"/>
              <a:t>数据处理</a:t>
            </a: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1B6F541E-B87E-4A95-B60E-7035BF308E17}"/>
              </a:ext>
            </a:extLst>
          </p:cNvPr>
          <p:cNvCxnSpPr/>
          <p:nvPr/>
        </p:nvCxnSpPr>
        <p:spPr>
          <a:xfrm>
            <a:off x="4728480" y="2143125"/>
            <a:ext cx="0" cy="257175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>
            <a:extLst>
              <a:ext uri="{FF2B5EF4-FFF2-40B4-BE49-F238E27FC236}">
                <a16:creationId xmlns:a16="http://schemas.microsoft.com/office/drawing/2014/main" id="{4F12246C-75E2-4D58-B0D6-1A4AE1F1978B}"/>
              </a:ext>
            </a:extLst>
          </p:cNvPr>
          <p:cNvSpPr/>
          <p:nvPr/>
        </p:nvSpPr>
        <p:spPr>
          <a:xfrm>
            <a:off x="5669549" y="3432579"/>
            <a:ext cx="720000" cy="101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1E414B75-D140-4E03-B375-68221EAF31A8}"/>
              </a:ext>
            </a:extLst>
          </p:cNvPr>
          <p:cNvGrpSpPr/>
          <p:nvPr/>
        </p:nvGrpSpPr>
        <p:grpSpPr>
          <a:xfrm>
            <a:off x="10467218" y="5850000"/>
            <a:ext cx="1052654" cy="108000"/>
            <a:chOff x="10467218" y="6126091"/>
            <a:chExt cx="1052654" cy="108000"/>
          </a:xfrm>
        </p:grpSpPr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17E4DDC7-34C2-496A-97C5-F07625B414E9}"/>
                </a:ext>
              </a:extLst>
            </p:cNvPr>
            <p:cNvSpPr/>
            <p:nvPr/>
          </p:nvSpPr>
          <p:spPr>
            <a:xfrm>
              <a:off x="10467218" y="6126091"/>
              <a:ext cx="108000" cy="108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F74E0525-26E5-4FB4-B7CA-7CD73815E2D5}"/>
                </a:ext>
              </a:extLst>
            </p:cNvPr>
            <p:cNvSpPr/>
            <p:nvPr/>
          </p:nvSpPr>
          <p:spPr>
            <a:xfrm>
              <a:off x="10703381" y="6126091"/>
              <a:ext cx="108000" cy="10800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24BCF10B-2D83-4819-817B-BAA65A9EDDBB}"/>
                </a:ext>
              </a:extLst>
            </p:cNvPr>
            <p:cNvSpPr/>
            <p:nvPr/>
          </p:nvSpPr>
          <p:spPr>
            <a:xfrm>
              <a:off x="10939545" y="6126091"/>
              <a:ext cx="108000" cy="108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6A975992-8959-442A-AAC2-9788D0960105}"/>
                </a:ext>
              </a:extLst>
            </p:cNvPr>
            <p:cNvSpPr/>
            <p:nvPr/>
          </p:nvSpPr>
          <p:spPr>
            <a:xfrm>
              <a:off x="11175708" y="6126091"/>
              <a:ext cx="108000" cy="108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E09E7360-1DB3-4405-A41E-1E01C2FA1674}"/>
                </a:ext>
              </a:extLst>
            </p:cNvPr>
            <p:cNvSpPr/>
            <p:nvPr/>
          </p:nvSpPr>
          <p:spPr>
            <a:xfrm>
              <a:off x="11411872" y="6126091"/>
              <a:ext cx="108000" cy="108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799051923"/>
      </p:ext>
    </p:extLst>
  </p:cSld>
  <p:clrMapOvr>
    <a:masterClrMapping/>
  </p:clrMapOvr>
  <p:transition spd="med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SEL</a:t>
            </a:r>
            <a:r>
              <a:rPr lang="zh-CN" altLang="en-US" dirty="0"/>
              <a:t>日志预处理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E4F05BD1-6458-44F5-BD3F-8825DBFB80CB}"/>
              </a:ext>
            </a:extLst>
          </p:cNvPr>
          <p:cNvSpPr/>
          <p:nvPr/>
        </p:nvSpPr>
        <p:spPr>
          <a:xfrm>
            <a:off x="660400" y="2426768"/>
            <a:ext cx="5246913" cy="343807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65100" sx="101000" sy="101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EC0487CE-1F9D-417D-B44C-B52F11830B1F}"/>
              </a:ext>
            </a:extLst>
          </p:cNvPr>
          <p:cNvSpPr txBox="1"/>
          <p:nvPr/>
        </p:nvSpPr>
        <p:spPr>
          <a:xfrm>
            <a:off x="1127124" y="1217305"/>
            <a:ext cx="10090604" cy="75706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000" spc="300" dirty="0"/>
              <a:t>SEL</a:t>
            </a:r>
            <a:r>
              <a:rPr lang="zh-CN" altLang="en-US" sz="2000" spc="300" dirty="0"/>
              <a:t>日志文件不存在缺失值，但其中具有很高的日志冗余，相同类型日志和重复日志数据，因此我们需要对日志进行初步处理</a:t>
            </a:r>
          </a:p>
        </p:txBody>
      </p:sp>
      <p:sp>
        <p:nvSpPr>
          <p:cNvPr id="32" name="椭圆 31">
            <a:extLst>
              <a:ext uri="{FF2B5EF4-FFF2-40B4-BE49-F238E27FC236}">
                <a16:creationId xmlns:a16="http://schemas.microsoft.com/office/drawing/2014/main" id="{C3A37D18-92CE-4107-844B-EAE59B7DF5EA}"/>
              </a:ext>
            </a:extLst>
          </p:cNvPr>
          <p:cNvSpPr/>
          <p:nvPr/>
        </p:nvSpPr>
        <p:spPr>
          <a:xfrm>
            <a:off x="2757298" y="2649204"/>
            <a:ext cx="1020741" cy="102074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2C7C22EC-4924-40A3-A11D-92541F8FCDFA}"/>
              </a:ext>
            </a:extLst>
          </p:cNvPr>
          <p:cNvSpPr txBox="1"/>
          <p:nvPr/>
        </p:nvSpPr>
        <p:spPr>
          <a:xfrm>
            <a:off x="1308100" y="3777547"/>
            <a:ext cx="3951512" cy="50552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2800" b="1" spc="300" dirty="0">
                <a:solidFill>
                  <a:schemeClr val="accent1"/>
                </a:solidFill>
                <a:latin typeface="+mj-ea"/>
                <a:ea typeface="+mj-ea"/>
              </a:rPr>
              <a:t>Drian3</a:t>
            </a:r>
            <a:r>
              <a:rPr lang="zh-CN" altLang="en-US" sz="2800" b="1" spc="300" dirty="0">
                <a:solidFill>
                  <a:schemeClr val="accent1"/>
                </a:solidFill>
                <a:latin typeface="+mj-ea"/>
                <a:ea typeface="+mj-ea"/>
              </a:rPr>
              <a:t>生成日志模板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BA921EF8-76CA-4D2D-BB1B-B4129424ADCA}"/>
              </a:ext>
            </a:extLst>
          </p:cNvPr>
          <p:cNvSpPr txBox="1"/>
          <p:nvPr/>
        </p:nvSpPr>
        <p:spPr>
          <a:xfrm>
            <a:off x="974271" y="4505437"/>
            <a:ext cx="4619170" cy="104143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Drian3</a:t>
            </a:r>
            <a:r>
              <a:rPr lang="zh-CN" altLang="en-US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是开源日志数据处理库，可以将同种类型的日志数据根据日志类型构建成相同的模板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6D56F9CA-5573-4373-88B8-CA5070E472F2}"/>
              </a:ext>
            </a:extLst>
          </p:cNvPr>
          <p:cNvSpPr/>
          <p:nvPr/>
        </p:nvSpPr>
        <p:spPr>
          <a:xfrm>
            <a:off x="6284688" y="2426768"/>
            <a:ext cx="5246911" cy="343807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65100" sx="101000" sy="101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椭圆 35">
            <a:extLst>
              <a:ext uri="{FF2B5EF4-FFF2-40B4-BE49-F238E27FC236}">
                <a16:creationId xmlns:a16="http://schemas.microsoft.com/office/drawing/2014/main" id="{A61AE5C2-A898-4D97-B8AB-4E79EB6543B7}"/>
              </a:ext>
            </a:extLst>
          </p:cNvPr>
          <p:cNvSpPr/>
          <p:nvPr/>
        </p:nvSpPr>
        <p:spPr>
          <a:xfrm>
            <a:off x="8402241" y="2649204"/>
            <a:ext cx="1020741" cy="102074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62C32A64-1BD1-4CE5-B78F-FBDC1EDE2772}"/>
              </a:ext>
            </a:extLst>
          </p:cNvPr>
          <p:cNvSpPr txBox="1"/>
          <p:nvPr/>
        </p:nvSpPr>
        <p:spPr>
          <a:xfrm>
            <a:off x="6523998" y="3799771"/>
            <a:ext cx="4768290" cy="50552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2800" b="1" spc="300" dirty="0">
                <a:solidFill>
                  <a:schemeClr val="accent4"/>
                </a:solidFill>
                <a:latin typeface="+mj-ea"/>
                <a:ea typeface="+mj-ea"/>
              </a:rPr>
              <a:t>根据经验构建正则表达式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0F39C68A-2BAC-4940-81CE-B0E7AECDD19C}"/>
              </a:ext>
            </a:extLst>
          </p:cNvPr>
          <p:cNvSpPr txBox="1"/>
          <p:nvPr/>
        </p:nvSpPr>
        <p:spPr>
          <a:xfrm>
            <a:off x="6598558" y="4505437"/>
            <a:ext cx="4619170" cy="104143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同种类型的日志产生的主要原因是同种类型设备的命名方式不同，通过正则表达式可以将同种类型</a:t>
            </a:r>
            <a:r>
              <a:rPr lang="zh-CN" altLang="en-CN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归为</a:t>
            </a:r>
            <a:r>
              <a:rPr lang="zh-CN" altLang="en-US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一类</a:t>
            </a:r>
          </a:p>
        </p:txBody>
      </p: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DF518B50-E48D-43EC-B332-ADAAE7EBACE0}"/>
              </a:ext>
            </a:extLst>
          </p:cNvPr>
          <p:cNvGrpSpPr/>
          <p:nvPr/>
        </p:nvGrpSpPr>
        <p:grpSpPr>
          <a:xfrm>
            <a:off x="8672105" y="2913206"/>
            <a:ext cx="481013" cy="454026"/>
            <a:chOff x="1528763" y="4175125"/>
            <a:chExt cx="481013" cy="454026"/>
          </a:xfrm>
          <a:solidFill>
            <a:schemeClr val="bg1"/>
          </a:solidFill>
        </p:grpSpPr>
        <p:sp>
          <p:nvSpPr>
            <p:cNvPr id="40" name="Freeform 82">
              <a:extLst>
                <a:ext uri="{FF2B5EF4-FFF2-40B4-BE49-F238E27FC236}">
                  <a16:creationId xmlns:a16="http://schemas.microsoft.com/office/drawing/2014/main" id="{B08186E2-67A7-4E96-A933-8B24749BE896}"/>
                </a:ext>
              </a:extLst>
            </p:cNvPr>
            <p:cNvSpPr>
              <a:spLocks/>
            </p:cNvSpPr>
            <p:nvPr/>
          </p:nvSpPr>
          <p:spPr bwMode="auto">
            <a:xfrm>
              <a:off x="1603375" y="4175125"/>
              <a:ext cx="330200" cy="398463"/>
            </a:xfrm>
            <a:custGeom>
              <a:avLst/>
              <a:gdLst>
                <a:gd name="T0" fmla="*/ 4 w 88"/>
                <a:gd name="T1" fmla="*/ 46 h 106"/>
                <a:gd name="T2" fmla="*/ 42 w 88"/>
                <a:gd name="T3" fmla="*/ 8 h 106"/>
                <a:gd name="T4" fmla="*/ 42 w 88"/>
                <a:gd name="T5" fmla="*/ 104 h 106"/>
                <a:gd name="T6" fmla="*/ 44 w 88"/>
                <a:gd name="T7" fmla="*/ 106 h 106"/>
                <a:gd name="T8" fmla="*/ 46 w 88"/>
                <a:gd name="T9" fmla="*/ 104 h 106"/>
                <a:gd name="T10" fmla="*/ 46 w 88"/>
                <a:gd name="T11" fmla="*/ 8 h 106"/>
                <a:gd name="T12" fmla="*/ 84 w 88"/>
                <a:gd name="T13" fmla="*/ 46 h 106"/>
                <a:gd name="T14" fmla="*/ 88 w 88"/>
                <a:gd name="T15" fmla="*/ 46 h 106"/>
                <a:gd name="T16" fmla="*/ 88 w 88"/>
                <a:gd name="T17" fmla="*/ 43 h 106"/>
                <a:gd name="T18" fmla="*/ 46 w 88"/>
                <a:gd name="T19" fmla="*/ 1 h 106"/>
                <a:gd name="T20" fmla="*/ 42 w 88"/>
                <a:gd name="T21" fmla="*/ 1 h 106"/>
                <a:gd name="T22" fmla="*/ 0 w 88"/>
                <a:gd name="T23" fmla="*/ 43 h 106"/>
                <a:gd name="T24" fmla="*/ 0 w 88"/>
                <a:gd name="T25" fmla="*/ 46 h 106"/>
                <a:gd name="T26" fmla="*/ 4 w 88"/>
                <a:gd name="T27" fmla="*/ 4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8" h="106">
                  <a:moveTo>
                    <a:pt x="4" y="46"/>
                  </a:moveTo>
                  <a:cubicBezTo>
                    <a:pt x="42" y="8"/>
                    <a:pt x="42" y="8"/>
                    <a:pt x="42" y="8"/>
                  </a:cubicBezTo>
                  <a:cubicBezTo>
                    <a:pt x="42" y="104"/>
                    <a:pt x="42" y="104"/>
                    <a:pt x="42" y="104"/>
                  </a:cubicBezTo>
                  <a:cubicBezTo>
                    <a:pt x="42" y="105"/>
                    <a:pt x="43" y="106"/>
                    <a:pt x="44" y="106"/>
                  </a:cubicBezTo>
                  <a:cubicBezTo>
                    <a:pt x="45" y="106"/>
                    <a:pt x="46" y="105"/>
                    <a:pt x="46" y="104"/>
                  </a:cubicBezTo>
                  <a:cubicBezTo>
                    <a:pt x="46" y="8"/>
                    <a:pt x="46" y="8"/>
                    <a:pt x="46" y="8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5" y="47"/>
                    <a:pt x="87" y="47"/>
                    <a:pt x="88" y="46"/>
                  </a:cubicBezTo>
                  <a:cubicBezTo>
                    <a:pt x="88" y="45"/>
                    <a:pt x="88" y="44"/>
                    <a:pt x="88" y="43"/>
                  </a:cubicBezTo>
                  <a:cubicBezTo>
                    <a:pt x="46" y="1"/>
                    <a:pt x="46" y="1"/>
                    <a:pt x="46" y="1"/>
                  </a:cubicBezTo>
                  <a:cubicBezTo>
                    <a:pt x="45" y="0"/>
                    <a:pt x="43" y="0"/>
                    <a:pt x="42" y="1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44"/>
                    <a:pt x="0" y="45"/>
                    <a:pt x="0" y="46"/>
                  </a:cubicBezTo>
                  <a:cubicBezTo>
                    <a:pt x="1" y="47"/>
                    <a:pt x="3" y="47"/>
                    <a:pt x="4" y="46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41" name="Freeform 83">
              <a:extLst>
                <a:ext uri="{FF2B5EF4-FFF2-40B4-BE49-F238E27FC236}">
                  <a16:creationId xmlns:a16="http://schemas.microsoft.com/office/drawing/2014/main" id="{DBF413E4-127C-4710-AE76-079FE3B580A6}"/>
                </a:ext>
              </a:extLst>
            </p:cNvPr>
            <p:cNvSpPr>
              <a:spLocks/>
            </p:cNvSpPr>
            <p:nvPr/>
          </p:nvSpPr>
          <p:spPr bwMode="auto">
            <a:xfrm>
              <a:off x="1528763" y="4557713"/>
              <a:ext cx="481013" cy="71438"/>
            </a:xfrm>
            <a:custGeom>
              <a:avLst/>
              <a:gdLst>
                <a:gd name="T0" fmla="*/ 126 w 128"/>
                <a:gd name="T1" fmla="*/ 0 h 19"/>
                <a:gd name="T2" fmla="*/ 123 w 128"/>
                <a:gd name="T3" fmla="*/ 2 h 19"/>
                <a:gd name="T4" fmla="*/ 123 w 128"/>
                <a:gd name="T5" fmla="*/ 14 h 19"/>
                <a:gd name="T6" fmla="*/ 5 w 128"/>
                <a:gd name="T7" fmla="*/ 14 h 19"/>
                <a:gd name="T8" fmla="*/ 5 w 128"/>
                <a:gd name="T9" fmla="*/ 2 h 19"/>
                <a:gd name="T10" fmla="*/ 2 w 128"/>
                <a:gd name="T11" fmla="*/ 0 h 19"/>
                <a:gd name="T12" fmla="*/ 0 w 128"/>
                <a:gd name="T13" fmla="*/ 2 h 19"/>
                <a:gd name="T14" fmla="*/ 0 w 128"/>
                <a:gd name="T15" fmla="*/ 17 h 19"/>
                <a:gd name="T16" fmla="*/ 2 w 128"/>
                <a:gd name="T17" fmla="*/ 19 h 19"/>
                <a:gd name="T18" fmla="*/ 126 w 128"/>
                <a:gd name="T19" fmla="*/ 19 h 19"/>
                <a:gd name="T20" fmla="*/ 128 w 128"/>
                <a:gd name="T21" fmla="*/ 17 h 19"/>
                <a:gd name="T22" fmla="*/ 128 w 128"/>
                <a:gd name="T23" fmla="*/ 2 h 19"/>
                <a:gd name="T24" fmla="*/ 126 w 128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8" h="19">
                  <a:moveTo>
                    <a:pt x="126" y="0"/>
                  </a:moveTo>
                  <a:cubicBezTo>
                    <a:pt x="124" y="0"/>
                    <a:pt x="123" y="1"/>
                    <a:pt x="123" y="2"/>
                  </a:cubicBezTo>
                  <a:cubicBezTo>
                    <a:pt x="123" y="14"/>
                    <a:pt x="123" y="14"/>
                    <a:pt x="123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1"/>
                    <a:pt x="4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8"/>
                    <a:pt x="1" y="19"/>
                    <a:pt x="2" y="19"/>
                  </a:cubicBezTo>
                  <a:cubicBezTo>
                    <a:pt x="126" y="19"/>
                    <a:pt x="126" y="19"/>
                    <a:pt x="126" y="19"/>
                  </a:cubicBezTo>
                  <a:cubicBezTo>
                    <a:pt x="127" y="19"/>
                    <a:pt x="128" y="18"/>
                    <a:pt x="128" y="17"/>
                  </a:cubicBezTo>
                  <a:cubicBezTo>
                    <a:pt x="128" y="2"/>
                    <a:pt x="128" y="2"/>
                    <a:pt x="128" y="2"/>
                  </a:cubicBezTo>
                  <a:cubicBezTo>
                    <a:pt x="128" y="1"/>
                    <a:pt x="127" y="0"/>
                    <a:pt x="126" y="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</p:grp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CBE4EDC7-D890-4490-BC86-39C42F134C4C}"/>
              </a:ext>
            </a:extLst>
          </p:cNvPr>
          <p:cNvGrpSpPr/>
          <p:nvPr/>
        </p:nvGrpSpPr>
        <p:grpSpPr>
          <a:xfrm>
            <a:off x="3027956" y="2964811"/>
            <a:ext cx="479425" cy="454026"/>
            <a:chOff x="568325" y="4175125"/>
            <a:chExt cx="479425" cy="454026"/>
          </a:xfrm>
          <a:solidFill>
            <a:schemeClr val="bg1"/>
          </a:solidFill>
        </p:grpSpPr>
        <p:sp>
          <p:nvSpPr>
            <p:cNvPr id="43" name="Freeform 84">
              <a:extLst>
                <a:ext uri="{FF2B5EF4-FFF2-40B4-BE49-F238E27FC236}">
                  <a16:creationId xmlns:a16="http://schemas.microsoft.com/office/drawing/2014/main" id="{90E47401-4D81-4466-90B0-484A6705DF9A}"/>
                </a:ext>
              </a:extLst>
            </p:cNvPr>
            <p:cNvSpPr>
              <a:spLocks/>
            </p:cNvSpPr>
            <p:nvPr/>
          </p:nvSpPr>
          <p:spPr bwMode="auto">
            <a:xfrm>
              <a:off x="642938" y="4175125"/>
              <a:ext cx="330200" cy="398463"/>
            </a:xfrm>
            <a:custGeom>
              <a:avLst/>
              <a:gdLst>
                <a:gd name="T0" fmla="*/ 42 w 88"/>
                <a:gd name="T1" fmla="*/ 105 h 106"/>
                <a:gd name="T2" fmla="*/ 46 w 88"/>
                <a:gd name="T3" fmla="*/ 105 h 106"/>
                <a:gd name="T4" fmla="*/ 88 w 88"/>
                <a:gd name="T5" fmla="*/ 63 h 106"/>
                <a:gd name="T6" fmla="*/ 88 w 88"/>
                <a:gd name="T7" fmla="*/ 62 h 106"/>
                <a:gd name="T8" fmla="*/ 88 w 88"/>
                <a:gd name="T9" fmla="*/ 60 h 106"/>
                <a:gd name="T10" fmla="*/ 84 w 88"/>
                <a:gd name="T11" fmla="*/ 60 h 106"/>
                <a:gd name="T12" fmla="*/ 46 w 88"/>
                <a:gd name="T13" fmla="*/ 98 h 106"/>
                <a:gd name="T14" fmla="*/ 46 w 88"/>
                <a:gd name="T15" fmla="*/ 3 h 106"/>
                <a:gd name="T16" fmla="*/ 44 w 88"/>
                <a:gd name="T17" fmla="*/ 0 h 106"/>
                <a:gd name="T18" fmla="*/ 42 w 88"/>
                <a:gd name="T19" fmla="*/ 3 h 106"/>
                <a:gd name="T20" fmla="*/ 42 w 88"/>
                <a:gd name="T21" fmla="*/ 98 h 106"/>
                <a:gd name="T22" fmla="*/ 4 w 88"/>
                <a:gd name="T23" fmla="*/ 60 h 106"/>
                <a:gd name="T24" fmla="*/ 2 w 88"/>
                <a:gd name="T25" fmla="*/ 60 h 106"/>
                <a:gd name="T26" fmla="*/ 0 w 88"/>
                <a:gd name="T27" fmla="*/ 60 h 106"/>
                <a:gd name="T28" fmla="*/ 0 w 88"/>
                <a:gd name="T29" fmla="*/ 62 h 106"/>
                <a:gd name="T30" fmla="*/ 0 w 88"/>
                <a:gd name="T31" fmla="*/ 63 h 106"/>
                <a:gd name="T32" fmla="*/ 42 w 88"/>
                <a:gd name="T33" fmla="*/ 105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8" h="106">
                  <a:moveTo>
                    <a:pt x="42" y="105"/>
                  </a:moveTo>
                  <a:cubicBezTo>
                    <a:pt x="43" y="106"/>
                    <a:pt x="45" y="106"/>
                    <a:pt x="46" y="105"/>
                  </a:cubicBezTo>
                  <a:cubicBezTo>
                    <a:pt x="88" y="63"/>
                    <a:pt x="88" y="63"/>
                    <a:pt x="88" y="63"/>
                  </a:cubicBezTo>
                  <a:cubicBezTo>
                    <a:pt x="88" y="63"/>
                    <a:pt x="88" y="62"/>
                    <a:pt x="88" y="62"/>
                  </a:cubicBezTo>
                  <a:cubicBezTo>
                    <a:pt x="88" y="61"/>
                    <a:pt x="88" y="61"/>
                    <a:pt x="88" y="60"/>
                  </a:cubicBezTo>
                  <a:cubicBezTo>
                    <a:pt x="87" y="59"/>
                    <a:pt x="85" y="59"/>
                    <a:pt x="84" y="60"/>
                  </a:cubicBezTo>
                  <a:cubicBezTo>
                    <a:pt x="46" y="98"/>
                    <a:pt x="46" y="98"/>
                    <a:pt x="46" y="98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6" y="1"/>
                    <a:pt x="45" y="0"/>
                    <a:pt x="44" y="0"/>
                  </a:cubicBezTo>
                  <a:cubicBezTo>
                    <a:pt x="43" y="0"/>
                    <a:pt x="42" y="1"/>
                    <a:pt x="42" y="3"/>
                  </a:cubicBezTo>
                  <a:cubicBezTo>
                    <a:pt x="42" y="98"/>
                    <a:pt x="42" y="98"/>
                    <a:pt x="42" y="98"/>
                  </a:cubicBezTo>
                  <a:cubicBezTo>
                    <a:pt x="4" y="60"/>
                    <a:pt x="4" y="60"/>
                    <a:pt x="4" y="60"/>
                  </a:cubicBezTo>
                  <a:cubicBezTo>
                    <a:pt x="3" y="60"/>
                    <a:pt x="3" y="60"/>
                    <a:pt x="2" y="60"/>
                  </a:cubicBezTo>
                  <a:cubicBezTo>
                    <a:pt x="1" y="60"/>
                    <a:pt x="1" y="60"/>
                    <a:pt x="0" y="60"/>
                  </a:cubicBezTo>
                  <a:cubicBezTo>
                    <a:pt x="0" y="61"/>
                    <a:pt x="0" y="61"/>
                    <a:pt x="0" y="62"/>
                  </a:cubicBezTo>
                  <a:cubicBezTo>
                    <a:pt x="0" y="62"/>
                    <a:pt x="0" y="63"/>
                    <a:pt x="0" y="63"/>
                  </a:cubicBezTo>
                  <a:lnTo>
                    <a:pt x="42" y="10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44" name="Freeform 85">
              <a:extLst>
                <a:ext uri="{FF2B5EF4-FFF2-40B4-BE49-F238E27FC236}">
                  <a16:creationId xmlns:a16="http://schemas.microsoft.com/office/drawing/2014/main" id="{1B8FF22D-2D31-4D5C-AF6A-AF5AF59C7B4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8325" y="4557713"/>
              <a:ext cx="479425" cy="71438"/>
            </a:xfrm>
            <a:custGeom>
              <a:avLst/>
              <a:gdLst>
                <a:gd name="T0" fmla="*/ 126 w 128"/>
                <a:gd name="T1" fmla="*/ 0 h 19"/>
                <a:gd name="T2" fmla="*/ 123 w 128"/>
                <a:gd name="T3" fmla="*/ 2 h 19"/>
                <a:gd name="T4" fmla="*/ 123 w 128"/>
                <a:gd name="T5" fmla="*/ 14 h 19"/>
                <a:gd name="T6" fmla="*/ 5 w 128"/>
                <a:gd name="T7" fmla="*/ 14 h 19"/>
                <a:gd name="T8" fmla="*/ 5 w 128"/>
                <a:gd name="T9" fmla="*/ 2 h 19"/>
                <a:gd name="T10" fmla="*/ 2 w 128"/>
                <a:gd name="T11" fmla="*/ 0 h 19"/>
                <a:gd name="T12" fmla="*/ 0 w 128"/>
                <a:gd name="T13" fmla="*/ 2 h 19"/>
                <a:gd name="T14" fmla="*/ 0 w 128"/>
                <a:gd name="T15" fmla="*/ 17 h 19"/>
                <a:gd name="T16" fmla="*/ 2 w 128"/>
                <a:gd name="T17" fmla="*/ 19 h 19"/>
                <a:gd name="T18" fmla="*/ 126 w 128"/>
                <a:gd name="T19" fmla="*/ 19 h 19"/>
                <a:gd name="T20" fmla="*/ 128 w 128"/>
                <a:gd name="T21" fmla="*/ 17 h 19"/>
                <a:gd name="T22" fmla="*/ 128 w 128"/>
                <a:gd name="T23" fmla="*/ 2 h 19"/>
                <a:gd name="T24" fmla="*/ 126 w 128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8" h="19">
                  <a:moveTo>
                    <a:pt x="126" y="0"/>
                  </a:moveTo>
                  <a:cubicBezTo>
                    <a:pt x="124" y="0"/>
                    <a:pt x="123" y="1"/>
                    <a:pt x="123" y="2"/>
                  </a:cubicBezTo>
                  <a:cubicBezTo>
                    <a:pt x="123" y="14"/>
                    <a:pt x="123" y="14"/>
                    <a:pt x="123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1"/>
                    <a:pt x="4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8"/>
                    <a:pt x="1" y="19"/>
                    <a:pt x="2" y="19"/>
                  </a:cubicBezTo>
                  <a:cubicBezTo>
                    <a:pt x="126" y="19"/>
                    <a:pt x="126" y="19"/>
                    <a:pt x="126" y="19"/>
                  </a:cubicBezTo>
                  <a:cubicBezTo>
                    <a:pt x="127" y="19"/>
                    <a:pt x="128" y="18"/>
                    <a:pt x="128" y="17"/>
                  </a:cubicBezTo>
                  <a:cubicBezTo>
                    <a:pt x="128" y="2"/>
                    <a:pt x="128" y="2"/>
                    <a:pt x="128" y="2"/>
                  </a:cubicBezTo>
                  <a:cubicBezTo>
                    <a:pt x="128" y="1"/>
                    <a:pt x="127" y="0"/>
                    <a:pt x="126" y="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28278930"/>
      </p:ext>
    </p:extLst>
  </p:cSld>
  <p:clrMapOvr>
    <a:masterClrMapping/>
  </p:clrMapOvr>
  <p:transition spd="med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62E114-FA6C-5EEE-8D48-3DE2C563D3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SEL</a:t>
            </a:r>
            <a:r>
              <a:rPr lang="zh-CN" altLang="en-US" dirty="0"/>
              <a:t>日志预处理</a:t>
            </a:r>
            <a:endParaRPr lang="en-C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1DF502-D1B3-8B19-56BA-06E5BD7953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389" y="1640056"/>
            <a:ext cx="4578835" cy="403117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54C6B62-96C9-CFAB-3FCB-EE49807A44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7235" y="1011787"/>
            <a:ext cx="4890376" cy="209587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392ACD9-3F2B-AA13-1693-934A765CC5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7235" y="3453752"/>
            <a:ext cx="4890376" cy="282555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767868E-2C24-485B-2158-97572CE8283C}"/>
              </a:ext>
            </a:extLst>
          </p:cNvPr>
          <p:cNvSpPr/>
          <p:nvPr/>
        </p:nvSpPr>
        <p:spPr>
          <a:xfrm>
            <a:off x="359923" y="1563613"/>
            <a:ext cx="4756826" cy="2171808"/>
          </a:xfrm>
          <a:prstGeom prst="rect">
            <a:avLst/>
          </a:prstGeom>
          <a:noFill/>
          <a:ln w="47625">
            <a:solidFill>
              <a:srgbClr val="FF0000"/>
            </a:solidFill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50B7AB5-D184-5905-1527-173662A01725}"/>
              </a:ext>
            </a:extLst>
          </p:cNvPr>
          <p:cNvSpPr/>
          <p:nvPr/>
        </p:nvSpPr>
        <p:spPr>
          <a:xfrm>
            <a:off x="6761747" y="919321"/>
            <a:ext cx="5070329" cy="644292"/>
          </a:xfrm>
          <a:prstGeom prst="rect">
            <a:avLst/>
          </a:prstGeom>
          <a:noFill/>
          <a:ln w="47625">
            <a:solidFill>
              <a:srgbClr val="FF0000"/>
            </a:solidFill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70CC97B-EEB7-14C4-948A-CB0BFE815903}"/>
              </a:ext>
            </a:extLst>
          </p:cNvPr>
          <p:cNvSpPr/>
          <p:nvPr/>
        </p:nvSpPr>
        <p:spPr>
          <a:xfrm>
            <a:off x="6757258" y="3750338"/>
            <a:ext cx="5070329" cy="941978"/>
          </a:xfrm>
          <a:prstGeom prst="rect">
            <a:avLst/>
          </a:prstGeom>
          <a:noFill/>
          <a:ln w="47625">
            <a:solidFill>
              <a:srgbClr val="FF0000"/>
            </a:solidFill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6EBE08A-8920-4B31-C355-9FB8BB4673F1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 flipV="1">
            <a:off x="5116749" y="1241467"/>
            <a:ext cx="1644998" cy="140805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2EDCE3C-1446-E772-C788-5FA2705B7684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>
            <a:off x="5116749" y="2649517"/>
            <a:ext cx="1640509" cy="157181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7FC251A4-EC4B-E054-5CA6-0B3305CF1486}"/>
              </a:ext>
            </a:extLst>
          </p:cNvPr>
          <p:cNvSpPr/>
          <p:nvPr/>
        </p:nvSpPr>
        <p:spPr>
          <a:xfrm>
            <a:off x="5452254" y="1640056"/>
            <a:ext cx="1143000" cy="5376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sz="2400" dirty="0">
                <a:solidFill>
                  <a:schemeClr val="tx1"/>
                </a:solidFill>
              </a:rPr>
              <a:t>drian3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C2ACFF8-76F0-C75F-0BF5-FD18C5F9D943}"/>
              </a:ext>
            </a:extLst>
          </p:cNvPr>
          <p:cNvSpPr/>
          <p:nvPr/>
        </p:nvSpPr>
        <p:spPr>
          <a:xfrm>
            <a:off x="5452254" y="3263620"/>
            <a:ext cx="1143000" cy="5376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>
                <a:solidFill>
                  <a:schemeClr val="tx1"/>
                </a:solidFill>
              </a:rPr>
              <a:t>正则表达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17E49D4-531A-616F-A6CB-BE270FF58152}"/>
              </a:ext>
            </a:extLst>
          </p:cNvPr>
          <p:cNvSpPr txBox="1"/>
          <p:nvPr/>
        </p:nvSpPr>
        <p:spPr>
          <a:xfrm>
            <a:off x="454389" y="5747669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5617类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CACD2C8-21CF-B437-3725-8D7D8FAD7923}"/>
              </a:ext>
            </a:extLst>
          </p:cNvPr>
          <p:cNvSpPr txBox="1"/>
          <p:nvPr/>
        </p:nvSpPr>
        <p:spPr>
          <a:xfrm>
            <a:off x="5553112" y="3864350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803</a:t>
            </a:r>
            <a:r>
              <a:rPr lang="en-CN" dirty="0"/>
              <a:t>类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355C626-CA0B-67E9-EA64-369AE7FCE035}"/>
              </a:ext>
            </a:extLst>
          </p:cNvPr>
          <p:cNvSpPr txBox="1"/>
          <p:nvPr/>
        </p:nvSpPr>
        <p:spPr>
          <a:xfrm>
            <a:off x="5553112" y="2208267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361</a:t>
            </a:r>
            <a:r>
              <a:rPr lang="en-CN" dirty="0"/>
              <a:t>类</a:t>
            </a:r>
          </a:p>
        </p:txBody>
      </p:sp>
    </p:spTree>
    <p:extLst>
      <p:ext uri="{BB962C8B-B14F-4D97-AF65-F5344CB8AC3E}">
        <p14:creationId xmlns:p14="http://schemas.microsoft.com/office/powerpoint/2010/main" val="1784761415"/>
      </p:ext>
    </p:extLst>
  </p:cSld>
  <p:clrMapOvr>
    <a:masterClrMapping/>
  </p:clrMapOvr>
  <p:transition spd="med"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heme/theme1.xml><?xml version="1.0" encoding="utf-8"?>
<a:theme xmlns:a="http://schemas.openxmlformats.org/drawingml/2006/main" name="Office 主题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solidFill>
            <a:schemeClr val="accent4">
              <a:lumMod val="40000"/>
              <a:lumOff val="60000"/>
            </a:schemeClr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solidFill>
            <a:schemeClr val="accent4">
              <a:lumMod val="40000"/>
              <a:lumOff val="60000"/>
            </a:schemeClr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11059</TotalTime>
  <Words>1962</Words>
  <Application>Microsoft Macintosh PowerPoint</Application>
  <PresentationFormat>Widescreen</PresentationFormat>
  <Paragraphs>325</Paragraphs>
  <Slides>40</Slides>
  <Notes>38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40</vt:i4>
      </vt:variant>
    </vt:vector>
  </HeadingPairs>
  <TitlesOfParts>
    <vt:vector size="48" baseType="lpstr">
      <vt:lpstr>黑体</vt:lpstr>
      <vt:lpstr>Century Gothic</vt:lpstr>
      <vt:lpstr>微软雅黑 Light</vt:lpstr>
      <vt:lpstr>微软雅黑</vt:lpstr>
      <vt:lpstr>Wingdings</vt:lpstr>
      <vt:lpstr>Arial</vt:lpstr>
      <vt:lpstr>Office 主题​​</vt:lpstr>
      <vt:lpstr>1_Office 主题​​</vt:lpstr>
      <vt:lpstr>PowerPoint Presentation</vt:lpstr>
      <vt:lpstr>PowerPoint Presentation</vt:lpstr>
      <vt:lpstr>PowerPoint Presentation</vt:lpstr>
      <vt:lpstr>相关背景</vt:lpstr>
      <vt:lpstr>问题核心</vt:lpstr>
      <vt:lpstr>数据描述</vt:lpstr>
      <vt:lpstr>PowerPoint Presentation</vt:lpstr>
      <vt:lpstr>SEL日志预处理</vt:lpstr>
      <vt:lpstr>SEL日志预处理</vt:lpstr>
      <vt:lpstr>去除重复冗余数据</vt:lpstr>
      <vt:lpstr>构建告警事件</vt:lpstr>
      <vt:lpstr>预处理前后数据</vt:lpstr>
      <vt:lpstr>PowerPoint Presentation</vt:lpstr>
      <vt:lpstr>探索性分析-日志类型与错误关系统计</vt:lpstr>
      <vt:lpstr>探索性分析-server model与错误类型关系</vt:lpstr>
      <vt:lpstr>探索性分析-时间与错误类型关系</vt:lpstr>
      <vt:lpstr>特征构建</vt:lpstr>
      <vt:lpstr>特征构建-word2vec</vt:lpstr>
      <vt:lpstr>特征构建-词频统计</vt:lpstr>
      <vt:lpstr>算法一：特征构建+CatBoost树模型</vt:lpstr>
      <vt:lpstr>CatBoost模型</vt:lpstr>
      <vt:lpstr>CatBoost算法</vt:lpstr>
      <vt:lpstr>CatBoost算法</vt:lpstr>
      <vt:lpstr>CatBoost算法</vt:lpstr>
      <vt:lpstr>GRU算法</vt:lpstr>
      <vt:lpstr>GRU算法</vt:lpstr>
      <vt:lpstr>PowerPoint Presentation</vt:lpstr>
      <vt:lpstr>评估方法</vt:lpstr>
      <vt:lpstr>参数设置</vt:lpstr>
      <vt:lpstr>CatBoost训练过程</vt:lpstr>
      <vt:lpstr>CatBoost重要特征</vt:lpstr>
      <vt:lpstr>GRU算法</vt:lpstr>
      <vt:lpstr>GRU算法</vt:lpstr>
      <vt:lpstr>结果对比</vt:lpstr>
      <vt:lpstr>PowerPoint Presentation</vt:lpstr>
      <vt:lpstr>天池结果</vt:lpstr>
      <vt:lpstr>不足与改进</vt:lpstr>
      <vt:lpstr>心得体会</vt:lpstr>
      <vt:lpstr>人员分工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韩宇</dc:creator>
  <cp:lastModifiedBy>郭 镇远</cp:lastModifiedBy>
  <cp:revision>547</cp:revision>
  <dcterms:created xsi:type="dcterms:W3CDTF">2016-11-28T11:30:35Z</dcterms:created>
  <dcterms:modified xsi:type="dcterms:W3CDTF">2022-05-04T01:45:20Z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v-yunxl@microsoft.com</vt:lpwstr>
  </property>
  <property fmtid="{D5CDD505-2E9C-101B-9397-08002B2CF9AE}" pid="5" name="MSIP_Label_f42aa342-8706-4288-bd11-ebb85995028c_SetDate">
    <vt:lpwstr>2019-04-12T06:42:33.4777185Z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f2877715-b2cf-4189-b763-9fb10023ee09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